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6.xml"/>
  <Override ContentType="application/vnd.openxmlformats-officedocument.presentationml.slideMaster+xml" PartName="/ppt/slideMasters/slideMaster5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7.xml"/>
  <Override ContentType="application/vnd.openxmlformats-officedocument.theme+xml" PartName="/ppt/theme/theme6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50" r:id="rId5"/>
    <p:sldMasterId id="2147483651" r:id="rId6"/>
    <p:sldMasterId id="2147483653" r:id="rId7"/>
    <p:sldMasterId id="2147483655" r:id="rId8"/>
    <p:sldMasterId id="2147483657" r:id="rId9"/>
  </p:sldMasterIdLst>
  <p:notesMasterIdLst>
    <p:notesMasterId r:id="rId10"/>
  </p:notesMasterIdLst>
  <p:sldIdLst>
    <p:sldId id="256" r:id="rId11"/>
  </p:sldIdLst>
  <p:sldSz cy="10699750" cx="7556500"/>
  <p:notesSz cx="7556500" cy="10699750"/>
  <p:embeddedFontLst>
    <p:embeddedFont>
      <p:font typeface="Tahoma"/>
      <p:regular r:id="rId12"/>
      <p:bold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r:id="rId14" roundtripDataSignature="AMtx7mg5yhqo76X9d4436th3Za2jrl5w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5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7" Type="http://schemas.openxmlformats.org/officeDocument/2006/relationships/slideMaster" Target="slideMasters/slideMaster4.xml"/><Relationship Id="rId8" Type="http://schemas.openxmlformats.org/officeDocument/2006/relationships/slideMaster" Target="slideMasters/slideMaster5.xml"/><Relationship Id="rId11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13" Type="http://schemas.openxmlformats.org/officeDocument/2006/relationships/font" Target="fonts/Tahoma-bold.fntdata"/><Relationship Id="rId12" Type="http://schemas.openxmlformats.org/officeDocument/2006/relationships/font" Target="fonts/Tahoma-regular.fntdata"/><Relationship Id="rId14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58887" y="801687"/>
            <a:ext cx="5038725" cy="4013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55650" y="5081587"/>
            <a:ext cx="6045200" cy="48148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:notes"/>
          <p:cNvSpPr txBox="1"/>
          <p:nvPr>
            <p:ph idx="1" type="body"/>
          </p:nvPr>
        </p:nvSpPr>
        <p:spPr>
          <a:xfrm>
            <a:off x="755650" y="5081587"/>
            <a:ext cx="6045200" cy="48148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:notes"/>
          <p:cNvSpPr/>
          <p:nvPr>
            <p:ph idx="2" type="sldImg"/>
          </p:nvPr>
        </p:nvSpPr>
        <p:spPr>
          <a:xfrm>
            <a:off x="2360612" y="801687"/>
            <a:ext cx="2835275" cy="4013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/>
          <p:nvPr>
            <p:ph type="title"/>
          </p:nvPr>
        </p:nvSpPr>
        <p:spPr>
          <a:xfrm>
            <a:off x="762136" y="4949422"/>
            <a:ext cx="2179955" cy="3949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>
                <a:solidFill>
                  <a:srgbClr val="F4F5FB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" type="body"/>
          </p:nvPr>
        </p:nvSpPr>
        <p:spPr>
          <a:xfrm>
            <a:off x="377825" y="2460942"/>
            <a:ext cx="6800850" cy="70618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2568575" y="9950450"/>
            <a:ext cx="2419350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0" type="dt"/>
          </p:nvPr>
        </p:nvSpPr>
        <p:spPr>
          <a:xfrm>
            <a:off x="377825" y="9950450"/>
            <a:ext cx="1738312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2" type="sldNum"/>
          </p:nvPr>
        </p:nvSpPr>
        <p:spPr>
          <a:xfrm>
            <a:off x="5440362" y="9950450"/>
            <a:ext cx="1738312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6"/>
          <p:cNvSpPr txBox="1"/>
          <p:nvPr>
            <p:ph idx="11" type="ftr"/>
          </p:nvPr>
        </p:nvSpPr>
        <p:spPr>
          <a:xfrm>
            <a:off x="2568575" y="9950450"/>
            <a:ext cx="2419350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6"/>
          <p:cNvSpPr txBox="1"/>
          <p:nvPr>
            <p:ph idx="10" type="dt"/>
          </p:nvPr>
        </p:nvSpPr>
        <p:spPr>
          <a:xfrm>
            <a:off x="377825" y="9950450"/>
            <a:ext cx="1738312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6"/>
          <p:cNvSpPr txBox="1"/>
          <p:nvPr>
            <p:ph idx="12" type="sldNum"/>
          </p:nvPr>
        </p:nvSpPr>
        <p:spPr>
          <a:xfrm>
            <a:off x="5440362" y="9950450"/>
            <a:ext cx="1738312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8"/>
          <p:cNvSpPr txBox="1"/>
          <p:nvPr>
            <p:ph type="ctrTitle"/>
          </p:nvPr>
        </p:nvSpPr>
        <p:spPr>
          <a:xfrm>
            <a:off x="566737" y="3316922"/>
            <a:ext cx="6423025" cy="224694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8"/>
          <p:cNvSpPr txBox="1"/>
          <p:nvPr>
            <p:ph idx="1" type="subTitle"/>
          </p:nvPr>
        </p:nvSpPr>
        <p:spPr>
          <a:xfrm>
            <a:off x="1133475" y="5991860"/>
            <a:ext cx="5289550" cy="26749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8"/>
          <p:cNvSpPr txBox="1"/>
          <p:nvPr>
            <p:ph idx="11" type="ftr"/>
          </p:nvPr>
        </p:nvSpPr>
        <p:spPr>
          <a:xfrm>
            <a:off x="2568575" y="9950450"/>
            <a:ext cx="2419350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8"/>
          <p:cNvSpPr txBox="1"/>
          <p:nvPr>
            <p:ph idx="10" type="dt"/>
          </p:nvPr>
        </p:nvSpPr>
        <p:spPr>
          <a:xfrm>
            <a:off x="377825" y="9950450"/>
            <a:ext cx="1738312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8"/>
          <p:cNvSpPr txBox="1"/>
          <p:nvPr>
            <p:ph idx="12" type="sldNum"/>
          </p:nvPr>
        </p:nvSpPr>
        <p:spPr>
          <a:xfrm>
            <a:off x="5440362" y="9950450"/>
            <a:ext cx="1738312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0"/>
          <p:cNvSpPr txBox="1"/>
          <p:nvPr>
            <p:ph type="title"/>
          </p:nvPr>
        </p:nvSpPr>
        <p:spPr>
          <a:xfrm>
            <a:off x="762136" y="4949422"/>
            <a:ext cx="2179955" cy="3949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>
                <a:solidFill>
                  <a:srgbClr val="F4F5FB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0"/>
          <p:cNvSpPr txBox="1"/>
          <p:nvPr>
            <p:ph idx="1" type="body"/>
          </p:nvPr>
        </p:nvSpPr>
        <p:spPr>
          <a:xfrm>
            <a:off x="377825" y="2460942"/>
            <a:ext cx="3287077" cy="70618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0"/>
          <p:cNvSpPr txBox="1"/>
          <p:nvPr>
            <p:ph idx="2" type="body"/>
          </p:nvPr>
        </p:nvSpPr>
        <p:spPr>
          <a:xfrm>
            <a:off x="3891597" y="2460942"/>
            <a:ext cx="3287077" cy="70618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0"/>
          <p:cNvSpPr txBox="1"/>
          <p:nvPr>
            <p:ph idx="11" type="ftr"/>
          </p:nvPr>
        </p:nvSpPr>
        <p:spPr>
          <a:xfrm>
            <a:off x="2568575" y="9950450"/>
            <a:ext cx="2419350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0"/>
          <p:cNvSpPr txBox="1"/>
          <p:nvPr>
            <p:ph idx="10" type="dt"/>
          </p:nvPr>
        </p:nvSpPr>
        <p:spPr>
          <a:xfrm>
            <a:off x="377825" y="9950450"/>
            <a:ext cx="1738312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0"/>
          <p:cNvSpPr txBox="1"/>
          <p:nvPr>
            <p:ph idx="12" type="sldNum"/>
          </p:nvPr>
        </p:nvSpPr>
        <p:spPr>
          <a:xfrm>
            <a:off x="5440362" y="9950450"/>
            <a:ext cx="1738312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2"/>
          <p:cNvSpPr txBox="1"/>
          <p:nvPr>
            <p:ph type="title"/>
          </p:nvPr>
        </p:nvSpPr>
        <p:spPr>
          <a:xfrm>
            <a:off x="762136" y="4949422"/>
            <a:ext cx="2179955" cy="3949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>
                <a:solidFill>
                  <a:srgbClr val="F4F5FB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12"/>
          <p:cNvSpPr txBox="1"/>
          <p:nvPr>
            <p:ph idx="11" type="ftr"/>
          </p:nvPr>
        </p:nvSpPr>
        <p:spPr>
          <a:xfrm>
            <a:off x="2568575" y="9950450"/>
            <a:ext cx="2419350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2"/>
          <p:cNvSpPr txBox="1"/>
          <p:nvPr>
            <p:ph idx="10" type="dt"/>
          </p:nvPr>
        </p:nvSpPr>
        <p:spPr>
          <a:xfrm>
            <a:off x="377825" y="9950450"/>
            <a:ext cx="1738312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2"/>
          <p:cNvSpPr txBox="1"/>
          <p:nvPr>
            <p:ph idx="12" type="sldNum"/>
          </p:nvPr>
        </p:nvSpPr>
        <p:spPr>
          <a:xfrm>
            <a:off x="5440362" y="9950450"/>
            <a:ext cx="1738312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theme" Target="../theme/theme5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theme" Target="../theme/theme6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3" Type="http://schemas.openxmlformats.org/officeDocument/2006/relationships/theme" Target="../theme/theme7.xml"/></Relationships>
</file>

<file path=ppt/slideMasters/_rels/slideMaster5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3" Type="http://schemas.openxmlformats.org/officeDocument/2006/relationships/theme" Target="../theme/theme4.xml"/></Relationships>
</file>

<file path=ppt/slideMasters/_rels/slideMaster6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<Relationship Id="rId3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/>
          <p:nvPr/>
        </p:nvSpPr>
        <p:spPr>
          <a:xfrm>
            <a:off x="0" y="0"/>
            <a:ext cx="7556500" cy="10687050"/>
          </a:xfrm>
          <a:custGeom>
            <a:rect b="b" l="l" r="r" t="t"/>
            <a:pathLst>
              <a:path extrusionOk="0" h="10687685" w="7556500">
                <a:moveTo>
                  <a:pt x="7556298" y="10687309"/>
                </a:moveTo>
                <a:lnTo>
                  <a:pt x="0" y="10687309"/>
                </a:lnTo>
                <a:lnTo>
                  <a:pt x="0" y="0"/>
                </a:lnTo>
                <a:lnTo>
                  <a:pt x="7556298" y="0"/>
                </a:lnTo>
                <a:lnTo>
                  <a:pt x="7556298" y="10687309"/>
                </a:lnTo>
                <a:close/>
              </a:path>
            </a:pathLst>
          </a:custGeom>
          <a:solidFill>
            <a:srgbClr val="535353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7;p2"/>
          <p:cNvSpPr/>
          <p:nvPr/>
        </p:nvSpPr>
        <p:spPr>
          <a:xfrm>
            <a:off x="0" y="0"/>
            <a:ext cx="7556500" cy="4351337"/>
          </a:xfrm>
          <a:custGeom>
            <a:rect b="b" l="l" r="r" t="t"/>
            <a:pathLst>
              <a:path extrusionOk="0" h="4351655" w="7556500">
                <a:moveTo>
                  <a:pt x="7555979" y="0"/>
                </a:moveTo>
                <a:lnTo>
                  <a:pt x="0" y="0"/>
                </a:lnTo>
                <a:lnTo>
                  <a:pt x="0" y="4064749"/>
                </a:lnTo>
                <a:lnTo>
                  <a:pt x="3714877" y="4064749"/>
                </a:lnTo>
                <a:lnTo>
                  <a:pt x="3880193" y="4106608"/>
                </a:lnTo>
                <a:lnTo>
                  <a:pt x="4089768" y="4156024"/>
                </a:lnTo>
                <a:lnTo>
                  <a:pt x="4259338" y="4193184"/>
                </a:lnTo>
                <a:lnTo>
                  <a:pt x="4430763" y="4227690"/>
                </a:lnTo>
                <a:lnTo>
                  <a:pt x="4560659" y="4251515"/>
                </a:lnTo>
                <a:lnTo>
                  <a:pt x="4691735" y="4273334"/>
                </a:lnTo>
                <a:lnTo>
                  <a:pt x="4824082" y="4292930"/>
                </a:lnTo>
                <a:lnTo>
                  <a:pt x="4913046" y="4304652"/>
                </a:lnTo>
                <a:lnTo>
                  <a:pt x="5002606" y="4315218"/>
                </a:lnTo>
                <a:lnTo>
                  <a:pt x="5092801" y="4324578"/>
                </a:lnTo>
                <a:lnTo>
                  <a:pt x="5183632" y="4332668"/>
                </a:lnTo>
                <a:lnTo>
                  <a:pt x="5275135" y="4339399"/>
                </a:lnTo>
                <a:lnTo>
                  <a:pt x="5367312" y="4344733"/>
                </a:lnTo>
                <a:lnTo>
                  <a:pt x="5460200" y="4348594"/>
                </a:lnTo>
                <a:lnTo>
                  <a:pt x="5553799" y="4350918"/>
                </a:lnTo>
                <a:lnTo>
                  <a:pt x="5648134" y="4351642"/>
                </a:lnTo>
                <a:lnTo>
                  <a:pt x="5695594" y="4351388"/>
                </a:lnTo>
                <a:lnTo>
                  <a:pt x="5791073" y="4349585"/>
                </a:lnTo>
                <a:lnTo>
                  <a:pt x="5887339" y="4346029"/>
                </a:lnTo>
                <a:lnTo>
                  <a:pt x="5984418" y="4340657"/>
                </a:lnTo>
                <a:lnTo>
                  <a:pt x="6082309" y="4333379"/>
                </a:lnTo>
                <a:lnTo>
                  <a:pt x="6181052" y="4324147"/>
                </a:lnTo>
                <a:lnTo>
                  <a:pt x="6280645" y="4312907"/>
                </a:lnTo>
                <a:lnTo>
                  <a:pt x="6381128" y="4299572"/>
                </a:lnTo>
                <a:lnTo>
                  <a:pt x="6431699" y="4292104"/>
                </a:lnTo>
                <a:lnTo>
                  <a:pt x="6482499" y="4284091"/>
                </a:lnTo>
                <a:lnTo>
                  <a:pt x="6533528" y="4275531"/>
                </a:lnTo>
                <a:lnTo>
                  <a:pt x="6584797" y="4266400"/>
                </a:lnTo>
                <a:lnTo>
                  <a:pt x="6636283" y="4256710"/>
                </a:lnTo>
                <a:lnTo>
                  <a:pt x="6688023" y="4246435"/>
                </a:lnTo>
                <a:lnTo>
                  <a:pt x="6739991" y="4235577"/>
                </a:lnTo>
                <a:lnTo>
                  <a:pt x="6792201" y="4224121"/>
                </a:lnTo>
                <a:lnTo>
                  <a:pt x="6844665" y="4212069"/>
                </a:lnTo>
                <a:lnTo>
                  <a:pt x="6897357" y="4199407"/>
                </a:lnTo>
                <a:lnTo>
                  <a:pt x="6950316" y="4186123"/>
                </a:lnTo>
                <a:lnTo>
                  <a:pt x="7003516" y="4172216"/>
                </a:lnTo>
                <a:lnTo>
                  <a:pt x="7056971" y="4157675"/>
                </a:lnTo>
                <a:lnTo>
                  <a:pt x="7110679" y="4142498"/>
                </a:lnTo>
                <a:lnTo>
                  <a:pt x="7164641" y="4126661"/>
                </a:lnTo>
                <a:lnTo>
                  <a:pt x="7218870" y="4110177"/>
                </a:lnTo>
                <a:lnTo>
                  <a:pt x="7273353" y="4093019"/>
                </a:lnTo>
                <a:lnTo>
                  <a:pt x="7328103" y="4075188"/>
                </a:lnTo>
                <a:lnTo>
                  <a:pt x="7359129" y="4064749"/>
                </a:lnTo>
                <a:lnTo>
                  <a:pt x="7555979" y="4064749"/>
                </a:lnTo>
                <a:lnTo>
                  <a:pt x="7555979" y="3994632"/>
                </a:lnTo>
                <a:lnTo>
                  <a:pt x="7555979" y="3884257"/>
                </a:lnTo>
                <a:lnTo>
                  <a:pt x="755597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8;p2"/>
          <p:cNvSpPr/>
          <p:nvPr/>
        </p:nvSpPr>
        <p:spPr>
          <a:xfrm>
            <a:off x="0" y="3330575"/>
            <a:ext cx="7556500" cy="1431925"/>
          </a:xfrm>
          <a:custGeom>
            <a:rect b="b" l="l" r="r" t="t"/>
            <a:pathLst>
              <a:path extrusionOk="0" h="1433195" w="7556500">
                <a:moveTo>
                  <a:pt x="7555991" y="1433000"/>
                </a:moveTo>
                <a:lnTo>
                  <a:pt x="0" y="1433000"/>
                </a:lnTo>
                <a:lnTo>
                  <a:pt x="0" y="214404"/>
                </a:lnTo>
                <a:lnTo>
                  <a:pt x="71031" y="189295"/>
                </a:lnTo>
                <a:lnTo>
                  <a:pt x="114539" y="174749"/>
                </a:lnTo>
                <a:lnTo>
                  <a:pt x="157901" y="160849"/>
                </a:lnTo>
                <a:lnTo>
                  <a:pt x="201120" y="147587"/>
                </a:lnTo>
                <a:lnTo>
                  <a:pt x="244197" y="134954"/>
                </a:lnTo>
                <a:lnTo>
                  <a:pt x="287136" y="122942"/>
                </a:lnTo>
                <a:lnTo>
                  <a:pt x="329939" y="111545"/>
                </a:lnTo>
                <a:lnTo>
                  <a:pt x="372609" y="100753"/>
                </a:lnTo>
                <a:lnTo>
                  <a:pt x="415149" y="90560"/>
                </a:lnTo>
                <a:lnTo>
                  <a:pt x="457560" y="80957"/>
                </a:lnTo>
                <a:lnTo>
                  <a:pt x="499847" y="71935"/>
                </a:lnTo>
                <a:lnTo>
                  <a:pt x="542011" y="63488"/>
                </a:lnTo>
                <a:lnTo>
                  <a:pt x="584055" y="55608"/>
                </a:lnTo>
                <a:lnTo>
                  <a:pt x="625982" y="48286"/>
                </a:lnTo>
                <a:lnTo>
                  <a:pt x="667794" y="41515"/>
                </a:lnTo>
                <a:lnTo>
                  <a:pt x="709494" y="35286"/>
                </a:lnTo>
                <a:lnTo>
                  <a:pt x="751085" y="29592"/>
                </a:lnTo>
                <a:lnTo>
                  <a:pt x="792569" y="24425"/>
                </a:lnTo>
                <a:lnTo>
                  <a:pt x="833949" y="19778"/>
                </a:lnTo>
                <a:lnTo>
                  <a:pt x="875228" y="15641"/>
                </a:lnTo>
                <a:lnTo>
                  <a:pt x="916407" y="12007"/>
                </a:lnTo>
                <a:lnTo>
                  <a:pt x="957491" y="8869"/>
                </a:lnTo>
                <a:lnTo>
                  <a:pt x="998481" y="6218"/>
                </a:lnTo>
                <a:lnTo>
                  <a:pt x="1039380" y="4047"/>
                </a:lnTo>
                <a:lnTo>
                  <a:pt x="1080191" y="2348"/>
                </a:lnTo>
                <a:lnTo>
                  <a:pt x="1120916" y="1112"/>
                </a:lnTo>
                <a:lnTo>
                  <a:pt x="1161558" y="332"/>
                </a:lnTo>
                <a:lnTo>
                  <a:pt x="1202120" y="0"/>
                </a:lnTo>
                <a:lnTo>
                  <a:pt x="1242604" y="107"/>
                </a:lnTo>
                <a:lnTo>
                  <a:pt x="1283013" y="647"/>
                </a:lnTo>
                <a:lnTo>
                  <a:pt x="1323350" y="1612"/>
                </a:lnTo>
                <a:lnTo>
                  <a:pt x="1363617" y="2992"/>
                </a:lnTo>
                <a:lnTo>
                  <a:pt x="1403817" y="4781"/>
                </a:lnTo>
                <a:lnTo>
                  <a:pt x="1484025" y="9553"/>
                </a:lnTo>
                <a:lnTo>
                  <a:pt x="1563996" y="15864"/>
                </a:lnTo>
                <a:lnTo>
                  <a:pt x="1643752" y="23650"/>
                </a:lnTo>
                <a:lnTo>
                  <a:pt x="1723313" y="32849"/>
                </a:lnTo>
                <a:lnTo>
                  <a:pt x="1802700" y="43398"/>
                </a:lnTo>
                <a:lnTo>
                  <a:pt x="1881934" y="55232"/>
                </a:lnTo>
                <a:lnTo>
                  <a:pt x="1961037" y="68290"/>
                </a:lnTo>
                <a:lnTo>
                  <a:pt x="2040030" y="82507"/>
                </a:lnTo>
                <a:lnTo>
                  <a:pt x="2118933" y="97821"/>
                </a:lnTo>
                <a:lnTo>
                  <a:pt x="2237166" y="122710"/>
                </a:lnTo>
                <a:lnTo>
                  <a:pt x="2355318" y="149711"/>
                </a:lnTo>
                <a:lnTo>
                  <a:pt x="2512848" y="188629"/>
                </a:lnTo>
                <a:lnTo>
                  <a:pt x="2709991" y="241252"/>
                </a:lnTo>
                <a:lnTo>
                  <a:pt x="3106296" y="356001"/>
                </a:lnTo>
                <a:lnTo>
                  <a:pt x="3751650" y="548975"/>
                </a:lnTo>
                <a:lnTo>
                  <a:pt x="3999090" y="618755"/>
                </a:lnTo>
                <a:lnTo>
                  <a:pt x="4208207" y="673872"/>
                </a:lnTo>
                <a:lnTo>
                  <a:pt x="4377646" y="715270"/>
                </a:lnTo>
                <a:lnTo>
                  <a:pt x="4506088" y="744414"/>
                </a:lnTo>
                <a:lnTo>
                  <a:pt x="4635778" y="771689"/>
                </a:lnTo>
                <a:lnTo>
                  <a:pt x="4766786" y="796881"/>
                </a:lnTo>
                <a:lnTo>
                  <a:pt x="4854892" y="812414"/>
                </a:lnTo>
                <a:lnTo>
                  <a:pt x="4943637" y="826863"/>
                </a:lnTo>
                <a:lnTo>
                  <a:pt x="5033042" y="840165"/>
                </a:lnTo>
                <a:lnTo>
                  <a:pt x="5123127" y="852258"/>
                </a:lnTo>
                <a:lnTo>
                  <a:pt x="5213915" y="863077"/>
                </a:lnTo>
                <a:lnTo>
                  <a:pt x="5305426" y="872560"/>
                </a:lnTo>
                <a:lnTo>
                  <a:pt x="5397681" y="880644"/>
                </a:lnTo>
                <a:lnTo>
                  <a:pt x="5490701" y="887264"/>
                </a:lnTo>
                <a:lnTo>
                  <a:pt x="5584508" y="892359"/>
                </a:lnTo>
                <a:lnTo>
                  <a:pt x="5679123" y="895865"/>
                </a:lnTo>
                <a:lnTo>
                  <a:pt x="5774566" y="897718"/>
                </a:lnTo>
                <a:lnTo>
                  <a:pt x="7555991" y="898006"/>
                </a:lnTo>
                <a:lnTo>
                  <a:pt x="7555991" y="1433000"/>
                </a:lnTo>
                <a:close/>
              </a:path>
              <a:path extrusionOk="0" h="1433195" w="7556500">
                <a:moveTo>
                  <a:pt x="7555991" y="898006"/>
                </a:moveTo>
                <a:lnTo>
                  <a:pt x="5822604" y="898006"/>
                </a:lnTo>
                <a:lnTo>
                  <a:pt x="5870858" y="897856"/>
                </a:lnTo>
                <a:lnTo>
                  <a:pt x="5968022" y="896216"/>
                </a:lnTo>
                <a:lnTo>
                  <a:pt x="6066077" y="892733"/>
                </a:lnTo>
                <a:lnTo>
                  <a:pt x="6165046" y="887346"/>
                </a:lnTo>
                <a:lnTo>
                  <a:pt x="6264949" y="879990"/>
                </a:lnTo>
                <a:lnTo>
                  <a:pt x="6365807" y="870603"/>
                </a:lnTo>
                <a:lnTo>
                  <a:pt x="6467641" y="859121"/>
                </a:lnTo>
                <a:lnTo>
                  <a:pt x="6570473" y="845481"/>
                </a:lnTo>
                <a:lnTo>
                  <a:pt x="6622269" y="837832"/>
                </a:lnTo>
                <a:lnTo>
                  <a:pt x="6674323" y="829621"/>
                </a:lnTo>
                <a:lnTo>
                  <a:pt x="6726636" y="820838"/>
                </a:lnTo>
                <a:lnTo>
                  <a:pt x="6779213" y="811476"/>
                </a:lnTo>
                <a:lnTo>
                  <a:pt x="6832054" y="801527"/>
                </a:lnTo>
                <a:lnTo>
                  <a:pt x="6885163" y="790983"/>
                </a:lnTo>
                <a:lnTo>
                  <a:pt x="6938543" y="779837"/>
                </a:lnTo>
                <a:lnTo>
                  <a:pt x="6992196" y="768080"/>
                </a:lnTo>
                <a:lnTo>
                  <a:pt x="7046124" y="755705"/>
                </a:lnTo>
                <a:lnTo>
                  <a:pt x="7100331" y="742704"/>
                </a:lnTo>
                <a:lnTo>
                  <a:pt x="7154819" y="729068"/>
                </a:lnTo>
                <a:lnTo>
                  <a:pt x="7209591" y="714790"/>
                </a:lnTo>
                <a:lnTo>
                  <a:pt x="7264649" y="699862"/>
                </a:lnTo>
                <a:lnTo>
                  <a:pt x="7319996" y="684276"/>
                </a:lnTo>
                <a:lnTo>
                  <a:pt x="7375634" y="668025"/>
                </a:lnTo>
                <a:lnTo>
                  <a:pt x="7431567" y="651099"/>
                </a:lnTo>
                <a:lnTo>
                  <a:pt x="7487796" y="633492"/>
                </a:lnTo>
                <a:lnTo>
                  <a:pt x="7544325" y="615195"/>
                </a:lnTo>
                <a:lnTo>
                  <a:pt x="7555991" y="611296"/>
                </a:lnTo>
                <a:lnTo>
                  <a:pt x="7555991" y="898006"/>
                </a:lnTo>
                <a:close/>
              </a:path>
            </a:pathLst>
          </a:custGeom>
          <a:solidFill>
            <a:srgbClr val="FF3B0D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9;p2"/>
          <p:cNvSpPr/>
          <p:nvPr/>
        </p:nvSpPr>
        <p:spPr>
          <a:xfrm>
            <a:off x="0" y="3527425"/>
            <a:ext cx="7556500" cy="1354137"/>
          </a:xfrm>
          <a:custGeom>
            <a:rect b="b" l="l" r="r" t="t"/>
            <a:pathLst>
              <a:path extrusionOk="0" h="1353820" w="7556500">
                <a:moveTo>
                  <a:pt x="7555991" y="1353810"/>
                </a:moveTo>
                <a:lnTo>
                  <a:pt x="0" y="1353810"/>
                </a:lnTo>
                <a:lnTo>
                  <a:pt x="0" y="215062"/>
                </a:lnTo>
                <a:lnTo>
                  <a:pt x="71031" y="189900"/>
                </a:lnTo>
                <a:lnTo>
                  <a:pt x="114539" y="175323"/>
                </a:lnTo>
                <a:lnTo>
                  <a:pt x="157901" y="161393"/>
                </a:lnTo>
                <a:lnTo>
                  <a:pt x="201120" y="148100"/>
                </a:lnTo>
                <a:lnTo>
                  <a:pt x="244197" y="135438"/>
                </a:lnTo>
                <a:lnTo>
                  <a:pt x="287136" y="123399"/>
                </a:lnTo>
                <a:lnTo>
                  <a:pt x="329939" y="111974"/>
                </a:lnTo>
                <a:lnTo>
                  <a:pt x="372609" y="101156"/>
                </a:lnTo>
                <a:lnTo>
                  <a:pt x="415149" y="90936"/>
                </a:lnTo>
                <a:lnTo>
                  <a:pt x="457560" y="81307"/>
                </a:lnTo>
                <a:lnTo>
                  <a:pt x="499847" y="72261"/>
                </a:lnTo>
                <a:lnTo>
                  <a:pt x="542011" y="63790"/>
                </a:lnTo>
                <a:lnTo>
                  <a:pt x="584055" y="55886"/>
                </a:lnTo>
                <a:lnTo>
                  <a:pt x="625982" y="48541"/>
                </a:lnTo>
                <a:lnTo>
                  <a:pt x="667794" y="41748"/>
                </a:lnTo>
                <a:lnTo>
                  <a:pt x="709494" y="35498"/>
                </a:lnTo>
                <a:lnTo>
                  <a:pt x="751085" y="29783"/>
                </a:lnTo>
                <a:lnTo>
                  <a:pt x="792569" y="24596"/>
                </a:lnTo>
                <a:lnTo>
                  <a:pt x="833949" y="19928"/>
                </a:lnTo>
                <a:lnTo>
                  <a:pt x="875228" y="15773"/>
                </a:lnTo>
                <a:lnTo>
                  <a:pt x="916407" y="12121"/>
                </a:lnTo>
                <a:lnTo>
                  <a:pt x="957491" y="8965"/>
                </a:lnTo>
                <a:lnTo>
                  <a:pt x="998481" y="6297"/>
                </a:lnTo>
                <a:lnTo>
                  <a:pt x="1039380" y="4109"/>
                </a:lnTo>
                <a:lnTo>
                  <a:pt x="1080191" y="2393"/>
                </a:lnTo>
                <a:lnTo>
                  <a:pt x="1120916" y="1141"/>
                </a:lnTo>
                <a:lnTo>
                  <a:pt x="1161558" y="346"/>
                </a:lnTo>
                <a:lnTo>
                  <a:pt x="1202120" y="0"/>
                </a:lnTo>
                <a:lnTo>
                  <a:pt x="1242604" y="93"/>
                </a:lnTo>
                <a:lnTo>
                  <a:pt x="1283013" y="620"/>
                </a:lnTo>
                <a:lnTo>
                  <a:pt x="1323350" y="1571"/>
                </a:lnTo>
                <a:lnTo>
                  <a:pt x="1363617" y="2939"/>
                </a:lnTo>
                <a:lnTo>
                  <a:pt x="1403817" y="4716"/>
                </a:lnTo>
                <a:lnTo>
                  <a:pt x="1484025" y="9465"/>
                </a:lnTo>
                <a:lnTo>
                  <a:pt x="1563996" y="15755"/>
                </a:lnTo>
                <a:lnTo>
                  <a:pt x="1643752" y="23522"/>
                </a:lnTo>
                <a:lnTo>
                  <a:pt x="1723313" y="32704"/>
                </a:lnTo>
                <a:lnTo>
                  <a:pt x="1802700" y="43236"/>
                </a:lnTo>
                <a:lnTo>
                  <a:pt x="1881934" y="55056"/>
                </a:lnTo>
                <a:lnTo>
                  <a:pt x="1961037" y="68101"/>
                </a:lnTo>
                <a:lnTo>
                  <a:pt x="2040030" y="82307"/>
                </a:lnTo>
                <a:lnTo>
                  <a:pt x="2118933" y="97610"/>
                </a:lnTo>
                <a:lnTo>
                  <a:pt x="2237166" y="122486"/>
                </a:lnTo>
                <a:lnTo>
                  <a:pt x="2355318" y="149476"/>
                </a:lnTo>
                <a:lnTo>
                  <a:pt x="2512848" y="188382"/>
                </a:lnTo>
                <a:lnTo>
                  <a:pt x="2709991" y="240997"/>
                </a:lnTo>
                <a:lnTo>
                  <a:pt x="3106296" y="355739"/>
                </a:lnTo>
                <a:lnTo>
                  <a:pt x="3751650" y="548714"/>
                </a:lnTo>
                <a:lnTo>
                  <a:pt x="3999090" y="618490"/>
                </a:lnTo>
                <a:lnTo>
                  <a:pt x="4208207" y="673601"/>
                </a:lnTo>
                <a:lnTo>
                  <a:pt x="4377646" y="714991"/>
                </a:lnTo>
                <a:lnTo>
                  <a:pt x="4506088" y="744127"/>
                </a:lnTo>
                <a:lnTo>
                  <a:pt x="4635778" y="771392"/>
                </a:lnTo>
                <a:lnTo>
                  <a:pt x="4766786" y="796571"/>
                </a:lnTo>
                <a:lnTo>
                  <a:pt x="4854892" y="812094"/>
                </a:lnTo>
                <a:lnTo>
                  <a:pt x="4943637" y="826532"/>
                </a:lnTo>
                <a:lnTo>
                  <a:pt x="5033042" y="839821"/>
                </a:lnTo>
                <a:lnTo>
                  <a:pt x="5123127" y="851900"/>
                </a:lnTo>
                <a:lnTo>
                  <a:pt x="5213915" y="862703"/>
                </a:lnTo>
                <a:lnTo>
                  <a:pt x="5305426" y="872169"/>
                </a:lnTo>
                <a:lnTo>
                  <a:pt x="5397681" y="880234"/>
                </a:lnTo>
                <a:lnTo>
                  <a:pt x="5490701" y="886834"/>
                </a:lnTo>
                <a:lnTo>
                  <a:pt x="5584508" y="891907"/>
                </a:lnTo>
                <a:lnTo>
                  <a:pt x="5679123" y="895388"/>
                </a:lnTo>
                <a:lnTo>
                  <a:pt x="5774566" y="897216"/>
                </a:lnTo>
                <a:lnTo>
                  <a:pt x="7555991" y="897490"/>
                </a:lnTo>
                <a:lnTo>
                  <a:pt x="7555991" y="1353810"/>
                </a:lnTo>
                <a:close/>
              </a:path>
              <a:path extrusionOk="0" h="1353820" w="7556500">
                <a:moveTo>
                  <a:pt x="7555991" y="897490"/>
                </a:moveTo>
                <a:lnTo>
                  <a:pt x="5822604" y="897490"/>
                </a:lnTo>
                <a:lnTo>
                  <a:pt x="5919330" y="896717"/>
                </a:lnTo>
                <a:lnTo>
                  <a:pt x="6016937" y="894132"/>
                </a:lnTo>
                <a:lnTo>
                  <a:pt x="6115446" y="889672"/>
                </a:lnTo>
                <a:lnTo>
                  <a:pt x="6214879" y="883272"/>
                </a:lnTo>
                <a:lnTo>
                  <a:pt x="6315257" y="874870"/>
                </a:lnTo>
                <a:lnTo>
                  <a:pt x="6416600" y="864403"/>
                </a:lnTo>
                <a:lnTo>
                  <a:pt x="6518931" y="851807"/>
                </a:lnTo>
                <a:lnTo>
                  <a:pt x="6570473" y="844691"/>
                </a:lnTo>
                <a:lnTo>
                  <a:pt x="6622269" y="837020"/>
                </a:lnTo>
                <a:lnTo>
                  <a:pt x="6674323" y="828784"/>
                </a:lnTo>
                <a:lnTo>
                  <a:pt x="6726636" y="819976"/>
                </a:lnTo>
                <a:lnTo>
                  <a:pt x="6779213" y="810589"/>
                </a:lnTo>
                <a:lnTo>
                  <a:pt x="6832054" y="800615"/>
                </a:lnTo>
                <a:lnTo>
                  <a:pt x="6885163" y="790045"/>
                </a:lnTo>
                <a:lnTo>
                  <a:pt x="6938543" y="778871"/>
                </a:lnTo>
                <a:lnTo>
                  <a:pt x="6992196" y="767087"/>
                </a:lnTo>
                <a:lnTo>
                  <a:pt x="7046124" y="754683"/>
                </a:lnTo>
                <a:lnTo>
                  <a:pt x="7100331" y="741652"/>
                </a:lnTo>
                <a:lnTo>
                  <a:pt x="7154819" y="727986"/>
                </a:lnTo>
                <a:lnTo>
                  <a:pt x="7209591" y="713678"/>
                </a:lnTo>
                <a:lnTo>
                  <a:pt x="7264649" y="698718"/>
                </a:lnTo>
                <a:lnTo>
                  <a:pt x="7319996" y="683100"/>
                </a:lnTo>
                <a:lnTo>
                  <a:pt x="7375634" y="666815"/>
                </a:lnTo>
                <a:lnTo>
                  <a:pt x="7431567" y="649855"/>
                </a:lnTo>
                <a:lnTo>
                  <a:pt x="7487796" y="632213"/>
                </a:lnTo>
                <a:lnTo>
                  <a:pt x="7544325" y="613881"/>
                </a:lnTo>
                <a:lnTo>
                  <a:pt x="7555991" y="609975"/>
                </a:lnTo>
                <a:lnTo>
                  <a:pt x="7555991" y="8974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2"/>
          <p:cNvSpPr/>
          <p:nvPr/>
        </p:nvSpPr>
        <p:spPr>
          <a:xfrm>
            <a:off x="0" y="4111625"/>
            <a:ext cx="7556500" cy="769937"/>
          </a:xfrm>
          <a:custGeom>
            <a:rect b="b" l="l" r="r" t="t"/>
            <a:pathLst>
              <a:path extrusionOk="0" h="770254" w="7556500">
                <a:moveTo>
                  <a:pt x="7555991" y="769837"/>
                </a:moveTo>
                <a:lnTo>
                  <a:pt x="6990933" y="769837"/>
                </a:lnTo>
                <a:lnTo>
                  <a:pt x="6994448" y="769050"/>
                </a:lnTo>
                <a:lnTo>
                  <a:pt x="7085821" y="747479"/>
                </a:lnTo>
                <a:lnTo>
                  <a:pt x="7177939" y="724200"/>
                </a:lnTo>
                <a:lnTo>
                  <a:pt x="7270825" y="699160"/>
                </a:lnTo>
                <a:lnTo>
                  <a:pt x="7364503" y="672308"/>
                </a:lnTo>
                <a:lnTo>
                  <a:pt x="7458994" y="643591"/>
                </a:lnTo>
                <a:lnTo>
                  <a:pt x="7555991" y="612397"/>
                </a:lnTo>
                <a:lnTo>
                  <a:pt x="7555991" y="769837"/>
                </a:lnTo>
                <a:close/>
              </a:path>
              <a:path extrusionOk="0" h="770254" w="7556500">
                <a:moveTo>
                  <a:pt x="4618783" y="769837"/>
                </a:moveTo>
                <a:lnTo>
                  <a:pt x="0" y="769837"/>
                </a:lnTo>
                <a:lnTo>
                  <a:pt x="64" y="214946"/>
                </a:lnTo>
                <a:lnTo>
                  <a:pt x="42167" y="199840"/>
                </a:lnTo>
                <a:lnTo>
                  <a:pt x="89663" y="183518"/>
                </a:lnTo>
                <a:lnTo>
                  <a:pt x="136985" y="167968"/>
                </a:lnTo>
                <a:lnTo>
                  <a:pt x="184135" y="153181"/>
                </a:lnTo>
                <a:lnTo>
                  <a:pt x="231117" y="139146"/>
                </a:lnTo>
                <a:lnTo>
                  <a:pt x="277935" y="125853"/>
                </a:lnTo>
                <a:lnTo>
                  <a:pt x="324592" y="113292"/>
                </a:lnTo>
                <a:lnTo>
                  <a:pt x="371092" y="101452"/>
                </a:lnTo>
                <a:lnTo>
                  <a:pt x="417437" y="90324"/>
                </a:lnTo>
                <a:lnTo>
                  <a:pt x="463631" y="79897"/>
                </a:lnTo>
                <a:lnTo>
                  <a:pt x="509678" y="70161"/>
                </a:lnTo>
                <a:lnTo>
                  <a:pt x="555580" y="61105"/>
                </a:lnTo>
                <a:lnTo>
                  <a:pt x="601342" y="52720"/>
                </a:lnTo>
                <a:lnTo>
                  <a:pt x="646967" y="44995"/>
                </a:lnTo>
                <a:lnTo>
                  <a:pt x="692458" y="37920"/>
                </a:lnTo>
                <a:lnTo>
                  <a:pt x="737818" y="31485"/>
                </a:lnTo>
                <a:lnTo>
                  <a:pt x="783051" y="25679"/>
                </a:lnTo>
                <a:lnTo>
                  <a:pt x="828161" y="20493"/>
                </a:lnTo>
                <a:lnTo>
                  <a:pt x="873150" y="15916"/>
                </a:lnTo>
                <a:lnTo>
                  <a:pt x="918022" y="11938"/>
                </a:lnTo>
                <a:lnTo>
                  <a:pt x="962781" y="8548"/>
                </a:lnTo>
                <a:lnTo>
                  <a:pt x="1007430" y="5737"/>
                </a:lnTo>
                <a:lnTo>
                  <a:pt x="1051972" y="3494"/>
                </a:lnTo>
                <a:lnTo>
                  <a:pt x="1096411" y="1809"/>
                </a:lnTo>
                <a:lnTo>
                  <a:pt x="1140750" y="671"/>
                </a:lnTo>
                <a:lnTo>
                  <a:pt x="1184992" y="72"/>
                </a:lnTo>
                <a:lnTo>
                  <a:pt x="1229141" y="0"/>
                </a:lnTo>
                <a:lnTo>
                  <a:pt x="1273201" y="444"/>
                </a:lnTo>
                <a:lnTo>
                  <a:pt x="1317174" y="1396"/>
                </a:lnTo>
                <a:lnTo>
                  <a:pt x="1361065" y="2844"/>
                </a:lnTo>
                <a:lnTo>
                  <a:pt x="1404876" y="4779"/>
                </a:lnTo>
                <a:lnTo>
                  <a:pt x="1448611" y="7190"/>
                </a:lnTo>
                <a:lnTo>
                  <a:pt x="1492273" y="10067"/>
                </a:lnTo>
                <a:lnTo>
                  <a:pt x="1535866" y="13400"/>
                </a:lnTo>
                <a:lnTo>
                  <a:pt x="1579393" y="17178"/>
                </a:lnTo>
                <a:lnTo>
                  <a:pt x="1666262" y="26031"/>
                </a:lnTo>
                <a:lnTo>
                  <a:pt x="1752909" y="36542"/>
                </a:lnTo>
                <a:lnTo>
                  <a:pt x="1839361" y="48632"/>
                </a:lnTo>
                <a:lnTo>
                  <a:pt x="1925643" y="62218"/>
                </a:lnTo>
                <a:lnTo>
                  <a:pt x="2011785" y="77218"/>
                </a:lnTo>
                <a:lnTo>
                  <a:pt x="2097812" y="93550"/>
                </a:lnTo>
                <a:lnTo>
                  <a:pt x="2183753" y="111133"/>
                </a:lnTo>
                <a:lnTo>
                  <a:pt x="2312560" y="139674"/>
                </a:lnTo>
                <a:lnTo>
                  <a:pt x="2441325" y="170569"/>
                </a:lnTo>
                <a:lnTo>
                  <a:pt x="2613189" y="214969"/>
                </a:lnTo>
                <a:lnTo>
                  <a:pt x="2871412" y="287008"/>
                </a:lnTo>
                <a:lnTo>
                  <a:pt x="3791494" y="561212"/>
                </a:lnTo>
                <a:lnTo>
                  <a:pt x="4016587" y="624453"/>
                </a:lnTo>
                <a:lnTo>
                  <a:pt x="4198941" y="672638"/>
                </a:lnTo>
                <a:lnTo>
                  <a:pt x="4337180" y="706945"/>
                </a:lnTo>
                <a:lnTo>
                  <a:pt x="4476784" y="739373"/>
                </a:lnTo>
                <a:lnTo>
                  <a:pt x="4618783" y="769837"/>
                </a:lnTo>
                <a:close/>
              </a:path>
            </a:pathLst>
          </a:custGeom>
          <a:solidFill>
            <a:srgbClr val="FF3B0D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" name="Google Shape;11;p2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621212" y="5478462"/>
            <a:ext cx="2179637" cy="427037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2"/>
          <p:cNvSpPr/>
          <p:nvPr/>
        </p:nvSpPr>
        <p:spPr>
          <a:xfrm>
            <a:off x="4160837" y="2574925"/>
            <a:ext cx="3098800" cy="3086100"/>
          </a:xfrm>
          <a:custGeom>
            <a:rect b="b" l="l" r="r" t="t"/>
            <a:pathLst>
              <a:path extrusionOk="0" h="3086100" w="3097529">
                <a:moveTo>
                  <a:pt x="1738016" y="12699"/>
                </a:moveTo>
                <a:lnTo>
                  <a:pt x="1358898" y="12699"/>
                </a:lnTo>
                <a:lnTo>
                  <a:pt x="1396681" y="0"/>
                </a:lnTo>
                <a:lnTo>
                  <a:pt x="1700233" y="0"/>
                </a:lnTo>
                <a:lnTo>
                  <a:pt x="1738016" y="12699"/>
                </a:lnTo>
                <a:close/>
              </a:path>
              <a:path extrusionOk="0" h="3086100" w="3097529">
                <a:moveTo>
                  <a:pt x="1887736" y="38099"/>
                </a:moveTo>
                <a:lnTo>
                  <a:pt x="1209176" y="38099"/>
                </a:lnTo>
                <a:lnTo>
                  <a:pt x="1283741" y="12699"/>
                </a:lnTo>
                <a:lnTo>
                  <a:pt x="1813172" y="12699"/>
                </a:lnTo>
                <a:lnTo>
                  <a:pt x="1887736" y="38099"/>
                </a:lnTo>
                <a:close/>
              </a:path>
              <a:path extrusionOk="0" h="3086100" w="3097529">
                <a:moveTo>
                  <a:pt x="1887736" y="3060699"/>
                </a:moveTo>
                <a:lnTo>
                  <a:pt x="1209176" y="3060699"/>
                </a:lnTo>
                <a:lnTo>
                  <a:pt x="991185" y="2984499"/>
                </a:lnTo>
                <a:lnTo>
                  <a:pt x="886405" y="2946399"/>
                </a:lnTo>
                <a:lnTo>
                  <a:pt x="852263" y="2920999"/>
                </a:lnTo>
                <a:lnTo>
                  <a:pt x="785215" y="2895599"/>
                </a:lnTo>
                <a:lnTo>
                  <a:pt x="752390" y="2870199"/>
                </a:lnTo>
                <a:lnTo>
                  <a:pt x="720045" y="2857499"/>
                </a:lnTo>
                <a:lnTo>
                  <a:pt x="688179" y="2832099"/>
                </a:lnTo>
                <a:lnTo>
                  <a:pt x="656832" y="2806699"/>
                </a:lnTo>
                <a:lnTo>
                  <a:pt x="626041" y="2793999"/>
                </a:lnTo>
                <a:lnTo>
                  <a:pt x="595806" y="2768599"/>
                </a:lnTo>
                <a:lnTo>
                  <a:pt x="566126" y="2743199"/>
                </a:lnTo>
                <a:lnTo>
                  <a:pt x="537037" y="2717799"/>
                </a:lnTo>
                <a:lnTo>
                  <a:pt x="508575" y="2692399"/>
                </a:lnTo>
                <a:lnTo>
                  <a:pt x="453532" y="2641599"/>
                </a:lnTo>
                <a:lnTo>
                  <a:pt x="401125" y="2578099"/>
                </a:lnTo>
                <a:lnTo>
                  <a:pt x="375958" y="2552699"/>
                </a:lnTo>
                <a:lnTo>
                  <a:pt x="351483" y="2527299"/>
                </a:lnTo>
                <a:lnTo>
                  <a:pt x="327728" y="2501899"/>
                </a:lnTo>
                <a:lnTo>
                  <a:pt x="304723" y="2463799"/>
                </a:lnTo>
                <a:lnTo>
                  <a:pt x="282467" y="2438399"/>
                </a:lnTo>
                <a:lnTo>
                  <a:pt x="260961" y="2400299"/>
                </a:lnTo>
                <a:lnTo>
                  <a:pt x="240230" y="2374899"/>
                </a:lnTo>
                <a:lnTo>
                  <a:pt x="220299" y="2336799"/>
                </a:lnTo>
                <a:lnTo>
                  <a:pt x="201169" y="2311399"/>
                </a:lnTo>
                <a:lnTo>
                  <a:pt x="182839" y="2273299"/>
                </a:lnTo>
                <a:lnTo>
                  <a:pt x="165331" y="2235199"/>
                </a:lnTo>
                <a:lnTo>
                  <a:pt x="148666" y="2209799"/>
                </a:lnTo>
                <a:lnTo>
                  <a:pt x="132845" y="2171699"/>
                </a:lnTo>
                <a:lnTo>
                  <a:pt x="117868" y="2133599"/>
                </a:lnTo>
                <a:lnTo>
                  <a:pt x="103752" y="2095499"/>
                </a:lnTo>
                <a:lnTo>
                  <a:pt x="90514" y="2070099"/>
                </a:lnTo>
                <a:lnTo>
                  <a:pt x="78155" y="2031999"/>
                </a:lnTo>
                <a:lnTo>
                  <a:pt x="66675" y="1993899"/>
                </a:lnTo>
                <a:lnTo>
                  <a:pt x="56087" y="1955799"/>
                </a:lnTo>
                <a:lnTo>
                  <a:pt x="46403" y="1917699"/>
                </a:lnTo>
                <a:lnTo>
                  <a:pt x="37625" y="1879599"/>
                </a:lnTo>
                <a:lnTo>
                  <a:pt x="29752" y="1841499"/>
                </a:lnTo>
                <a:lnTo>
                  <a:pt x="22794" y="1803399"/>
                </a:lnTo>
                <a:lnTo>
                  <a:pt x="16758" y="1765299"/>
                </a:lnTo>
                <a:lnTo>
                  <a:pt x="11646" y="1739899"/>
                </a:lnTo>
                <a:lnTo>
                  <a:pt x="7456" y="1701799"/>
                </a:lnTo>
                <a:lnTo>
                  <a:pt x="4194" y="1663699"/>
                </a:lnTo>
                <a:lnTo>
                  <a:pt x="1863" y="1625599"/>
                </a:lnTo>
                <a:lnTo>
                  <a:pt x="465" y="1587499"/>
                </a:lnTo>
                <a:lnTo>
                  <a:pt x="0" y="1549392"/>
                </a:lnTo>
                <a:lnTo>
                  <a:pt x="465" y="1511299"/>
                </a:lnTo>
                <a:lnTo>
                  <a:pt x="1863" y="1473199"/>
                </a:lnTo>
                <a:lnTo>
                  <a:pt x="4194" y="1435099"/>
                </a:lnTo>
                <a:lnTo>
                  <a:pt x="7456" y="1396999"/>
                </a:lnTo>
                <a:lnTo>
                  <a:pt x="11646" y="1358899"/>
                </a:lnTo>
                <a:lnTo>
                  <a:pt x="16758" y="1320799"/>
                </a:lnTo>
                <a:lnTo>
                  <a:pt x="22794" y="1282699"/>
                </a:lnTo>
                <a:lnTo>
                  <a:pt x="29752" y="1244599"/>
                </a:lnTo>
                <a:lnTo>
                  <a:pt x="37625" y="1206499"/>
                </a:lnTo>
                <a:lnTo>
                  <a:pt x="46403" y="1168399"/>
                </a:lnTo>
                <a:lnTo>
                  <a:pt x="56087" y="1130299"/>
                </a:lnTo>
                <a:lnTo>
                  <a:pt x="66675" y="1092199"/>
                </a:lnTo>
                <a:lnTo>
                  <a:pt x="78156" y="1054099"/>
                </a:lnTo>
                <a:lnTo>
                  <a:pt x="90515" y="1015999"/>
                </a:lnTo>
                <a:lnTo>
                  <a:pt x="103752" y="990599"/>
                </a:lnTo>
                <a:lnTo>
                  <a:pt x="117868" y="952499"/>
                </a:lnTo>
                <a:lnTo>
                  <a:pt x="132846" y="914399"/>
                </a:lnTo>
                <a:lnTo>
                  <a:pt x="148667" y="876299"/>
                </a:lnTo>
                <a:lnTo>
                  <a:pt x="165331" y="850899"/>
                </a:lnTo>
                <a:lnTo>
                  <a:pt x="182839" y="812799"/>
                </a:lnTo>
                <a:lnTo>
                  <a:pt x="201169" y="774699"/>
                </a:lnTo>
                <a:lnTo>
                  <a:pt x="220299" y="749299"/>
                </a:lnTo>
                <a:lnTo>
                  <a:pt x="240230" y="711199"/>
                </a:lnTo>
                <a:lnTo>
                  <a:pt x="260961" y="685799"/>
                </a:lnTo>
                <a:lnTo>
                  <a:pt x="282467" y="647699"/>
                </a:lnTo>
                <a:lnTo>
                  <a:pt x="304723" y="622299"/>
                </a:lnTo>
                <a:lnTo>
                  <a:pt x="327728" y="596899"/>
                </a:lnTo>
                <a:lnTo>
                  <a:pt x="351483" y="558799"/>
                </a:lnTo>
                <a:lnTo>
                  <a:pt x="375958" y="533399"/>
                </a:lnTo>
                <a:lnTo>
                  <a:pt x="401125" y="507999"/>
                </a:lnTo>
                <a:lnTo>
                  <a:pt x="426982" y="482599"/>
                </a:lnTo>
                <a:lnTo>
                  <a:pt x="453532" y="444499"/>
                </a:lnTo>
                <a:lnTo>
                  <a:pt x="508575" y="393699"/>
                </a:lnTo>
                <a:lnTo>
                  <a:pt x="537037" y="368299"/>
                </a:lnTo>
                <a:lnTo>
                  <a:pt x="566126" y="342899"/>
                </a:lnTo>
                <a:lnTo>
                  <a:pt x="595806" y="317499"/>
                </a:lnTo>
                <a:lnTo>
                  <a:pt x="626041" y="304799"/>
                </a:lnTo>
                <a:lnTo>
                  <a:pt x="656832" y="279399"/>
                </a:lnTo>
                <a:lnTo>
                  <a:pt x="688179" y="253999"/>
                </a:lnTo>
                <a:lnTo>
                  <a:pt x="720045" y="241299"/>
                </a:lnTo>
                <a:lnTo>
                  <a:pt x="752390" y="215899"/>
                </a:lnTo>
                <a:lnTo>
                  <a:pt x="785215" y="190499"/>
                </a:lnTo>
                <a:lnTo>
                  <a:pt x="852263" y="165099"/>
                </a:lnTo>
                <a:lnTo>
                  <a:pt x="886405" y="139699"/>
                </a:lnTo>
                <a:lnTo>
                  <a:pt x="1098963" y="63499"/>
                </a:lnTo>
                <a:lnTo>
                  <a:pt x="1172212" y="38099"/>
                </a:lnTo>
                <a:lnTo>
                  <a:pt x="1924701" y="38099"/>
                </a:lnTo>
                <a:lnTo>
                  <a:pt x="1997950" y="63499"/>
                </a:lnTo>
                <a:lnTo>
                  <a:pt x="2210507" y="139699"/>
                </a:lnTo>
                <a:lnTo>
                  <a:pt x="2244650" y="165099"/>
                </a:lnTo>
                <a:lnTo>
                  <a:pt x="2311698" y="190499"/>
                </a:lnTo>
                <a:lnTo>
                  <a:pt x="2344522" y="215899"/>
                </a:lnTo>
                <a:lnTo>
                  <a:pt x="2376867" y="241299"/>
                </a:lnTo>
                <a:lnTo>
                  <a:pt x="2408732" y="253999"/>
                </a:lnTo>
                <a:lnTo>
                  <a:pt x="2440080" y="279399"/>
                </a:lnTo>
                <a:lnTo>
                  <a:pt x="2470871" y="304799"/>
                </a:lnTo>
                <a:lnTo>
                  <a:pt x="2501107" y="317499"/>
                </a:lnTo>
                <a:lnTo>
                  <a:pt x="2530787" y="342899"/>
                </a:lnTo>
                <a:lnTo>
                  <a:pt x="2559875" y="368299"/>
                </a:lnTo>
                <a:lnTo>
                  <a:pt x="2588337" y="393699"/>
                </a:lnTo>
                <a:lnTo>
                  <a:pt x="2643381" y="444499"/>
                </a:lnTo>
                <a:lnTo>
                  <a:pt x="2669930" y="482599"/>
                </a:lnTo>
                <a:lnTo>
                  <a:pt x="2695788" y="507999"/>
                </a:lnTo>
                <a:lnTo>
                  <a:pt x="2720954" y="533399"/>
                </a:lnTo>
                <a:lnTo>
                  <a:pt x="2745429" y="558799"/>
                </a:lnTo>
                <a:lnTo>
                  <a:pt x="2769184" y="596899"/>
                </a:lnTo>
                <a:lnTo>
                  <a:pt x="2792189" y="622299"/>
                </a:lnTo>
                <a:lnTo>
                  <a:pt x="2814444" y="647699"/>
                </a:lnTo>
                <a:lnTo>
                  <a:pt x="2835950" y="685799"/>
                </a:lnTo>
                <a:lnTo>
                  <a:pt x="2856682" y="711199"/>
                </a:lnTo>
                <a:lnTo>
                  <a:pt x="2876613" y="749299"/>
                </a:lnTo>
                <a:lnTo>
                  <a:pt x="2895743" y="774699"/>
                </a:lnTo>
                <a:lnTo>
                  <a:pt x="2914073" y="812799"/>
                </a:lnTo>
                <a:lnTo>
                  <a:pt x="2931581" y="850899"/>
                </a:lnTo>
                <a:lnTo>
                  <a:pt x="2948246" y="876299"/>
                </a:lnTo>
                <a:lnTo>
                  <a:pt x="2964066" y="914399"/>
                </a:lnTo>
                <a:lnTo>
                  <a:pt x="2979043" y="952499"/>
                </a:lnTo>
                <a:lnTo>
                  <a:pt x="2993160" y="990599"/>
                </a:lnTo>
                <a:lnTo>
                  <a:pt x="3006398" y="1015999"/>
                </a:lnTo>
                <a:lnTo>
                  <a:pt x="3018757" y="1054099"/>
                </a:lnTo>
                <a:lnTo>
                  <a:pt x="3030238" y="1092199"/>
                </a:lnTo>
                <a:lnTo>
                  <a:pt x="3040826" y="1130299"/>
                </a:lnTo>
                <a:lnTo>
                  <a:pt x="3050509" y="1168399"/>
                </a:lnTo>
                <a:lnTo>
                  <a:pt x="3059287" y="1206499"/>
                </a:lnTo>
                <a:lnTo>
                  <a:pt x="3067160" y="1244599"/>
                </a:lnTo>
                <a:lnTo>
                  <a:pt x="3074119" y="1282699"/>
                </a:lnTo>
                <a:lnTo>
                  <a:pt x="3080155" y="1320799"/>
                </a:lnTo>
                <a:lnTo>
                  <a:pt x="3085268" y="1358899"/>
                </a:lnTo>
                <a:lnTo>
                  <a:pt x="3089457" y="1396999"/>
                </a:lnTo>
                <a:lnTo>
                  <a:pt x="3092719" y="1435099"/>
                </a:lnTo>
                <a:lnTo>
                  <a:pt x="3095050" y="1473199"/>
                </a:lnTo>
                <a:lnTo>
                  <a:pt x="3096448" y="1511299"/>
                </a:lnTo>
                <a:lnTo>
                  <a:pt x="3096914" y="1549402"/>
                </a:lnTo>
                <a:lnTo>
                  <a:pt x="3096448" y="1587499"/>
                </a:lnTo>
                <a:lnTo>
                  <a:pt x="3095050" y="1625599"/>
                </a:lnTo>
                <a:lnTo>
                  <a:pt x="3092719" y="1663699"/>
                </a:lnTo>
                <a:lnTo>
                  <a:pt x="3089457" y="1701799"/>
                </a:lnTo>
                <a:lnTo>
                  <a:pt x="3085268" y="1739899"/>
                </a:lnTo>
                <a:lnTo>
                  <a:pt x="3080155" y="1765299"/>
                </a:lnTo>
                <a:lnTo>
                  <a:pt x="3074119" y="1803399"/>
                </a:lnTo>
                <a:lnTo>
                  <a:pt x="3067160" y="1841499"/>
                </a:lnTo>
                <a:lnTo>
                  <a:pt x="3059287" y="1879599"/>
                </a:lnTo>
                <a:lnTo>
                  <a:pt x="3050509" y="1917699"/>
                </a:lnTo>
                <a:lnTo>
                  <a:pt x="3040826" y="1955799"/>
                </a:lnTo>
                <a:lnTo>
                  <a:pt x="3030238" y="1993899"/>
                </a:lnTo>
                <a:lnTo>
                  <a:pt x="3018757" y="2031999"/>
                </a:lnTo>
                <a:lnTo>
                  <a:pt x="3006398" y="2070099"/>
                </a:lnTo>
                <a:lnTo>
                  <a:pt x="2993160" y="2095499"/>
                </a:lnTo>
                <a:lnTo>
                  <a:pt x="2979043" y="2133599"/>
                </a:lnTo>
                <a:lnTo>
                  <a:pt x="2964066" y="2171699"/>
                </a:lnTo>
                <a:lnTo>
                  <a:pt x="2948246" y="2209799"/>
                </a:lnTo>
                <a:lnTo>
                  <a:pt x="2931581" y="2235199"/>
                </a:lnTo>
                <a:lnTo>
                  <a:pt x="2914073" y="2273299"/>
                </a:lnTo>
                <a:lnTo>
                  <a:pt x="2895743" y="2311399"/>
                </a:lnTo>
                <a:lnTo>
                  <a:pt x="2876613" y="2336799"/>
                </a:lnTo>
                <a:lnTo>
                  <a:pt x="2856682" y="2374899"/>
                </a:lnTo>
                <a:lnTo>
                  <a:pt x="2835950" y="2400299"/>
                </a:lnTo>
                <a:lnTo>
                  <a:pt x="2814444" y="2438399"/>
                </a:lnTo>
                <a:lnTo>
                  <a:pt x="2792189" y="2463799"/>
                </a:lnTo>
                <a:lnTo>
                  <a:pt x="2769184" y="2501899"/>
                </a:lnTo>
                <a:lnTo>
                  <a:pt x="2745429" y="2527299"/>
                </a:lnTo>
                <a:lnTo>
                  <a:pt x="2720954" y="2552699"/>
                </a:lnTo>
                <a:lnTo>
                  <a:pt x="2695788" y="2578099"/>
                </a:lnTo>
                <a:lnTo>
                  <a:pt x="2669930" y="2616199"/>
                </a:lnTo>
                <a:lnTo>
                  <a:pt x="2616172" y="2666999"/>
                </a:lnTo>
                <a:lnTo>
                  <a:pt x="2559875" y="2717799"/>
                </a:lnTo>
                <a:lnTo>
                  <a:pt x="2530787" y="2743199"/>
                </a:lnTo>
                <a:lnTo>
                  <a:pt x="2501107" y="2768599"/>
                </a:lnTo>
                <a:lnTo>
                  <a:pt x="2470871" y="2793999"/>
                </a:lnTo>
                <a:lnTo>
                  <a:pt x="2440080" y="2806699"/>
                </a:lnTo>
                <a:lnTo>
                  <a:pt x="2408732" y="2832099"/>
                </a:lnTo>
                <a:lnTo>
                  <a:pt x="2376867" y="2857499"/>
                </a:lnTo>
                <a:lnTo>
                  <a:pt x="2344522" y="2870199"/>
                </a:lnTo>
                <a:lnTo>
                  <a:pt x="2311698" y="2895599"/>
                </a:lnTo>
                <a:lnTo>
                  <a:pt x="2244650" y="2920999"/>
                </a:lnTo>
                <a:lnTo>
                  <a:pt x="2210507" y="2946399"/>
                </a:lnTo>
                <a:lnTo>
                  <a:pt x="2105727" y="2984499"/>
                </a:lnTo>
                <a:lnTo>
                  <a:pt x="1887736" y="3060699"/>
                </a:lnTo>
                <a:close/>
              </a:path>
              <a:path extrusionOk="0" h="3086100" w="3097529">
                <a:moveTo>
                  <a:pt x="1813172" y="3073399"/>
                </a:moveTo>
                <a:lnTo>
                  <a:pt x="1283740" y="3073399"/>
                </a:lnTo>
                <a:lnTo>
                  <a:pt x="1246367" y="3060699"/>
                </a:lnTo>
                <a:lnTo>
                  <a:pt x="1850545" y="3060699"/>
                </a:lnTo>
                <a:lnTo>
                  <a:pt x="1813172" y="3073399"/>
                </a:lnTo>
                <a:close/>
              </a:path>
              <a:path extrusionOk="0" h="3086100" w="3097529">
                <a:moveTo>
                  <a:pt x="1738016" y="3086099"/>
                </a:moveTo>
                <a:lnTo>
                  <a:pt x="1358898" y="3086099"/>
                </a:lnTo>
                <a:lnTo>
                  <a:pt x="1321251" y="3073399"/>
                </a:lnTo>
                <a:lnTo>
                  <a:pt x="1775663" y="3073399"/>
                </a:lnTo>
                <a:lnTo>
                  <a:pt x="1738016" y="308609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2"/>
          <p:cNvSpPr txBox="1"/>
          <p:nvPr>
            <p:ph type="title"/>
          </p:nvPr>
        </p:nvSpPr>
        <p:spPr>
          <a:xfrm>
            <a:off x="762000" y="4949825"/>
            <a:ext cx="217963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" type="body"/>
          </p:nvPr>
        </p:nvSpPr>
        <p:spPr>
          <a:xfrm>
            <a:off x="377825" y="2460625"/>
            <a:ext cx="6800850" cy="70627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2568575" y="9950450"/>
            <a:ext cx="2419350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Google Shape;16;p2"/>
          <p:cNvSpPr txBox="1"/>
          <p:nvPr>
            <p:ph idx="10" type="dt"/>
          </p:nvPr>
        </p:nvSpPr>
        <p:spPr>
          <a:xfrm>
            <a:off x="377825" y="9950450"/>
            <a:ext cx="1738312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2" type="sldNum"/>
          </p:nvPr>
        </p:nvSpPr>
        <p:spPr>
          <a:xfrm>
            <a:off x="5440362" y="9950450"/>
            <a:ext cx="1738312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/>
          <p:nvPr/>
        </p:nvSpPr>
        <p:spPr>
          <a:xfrm>
            <a:off x="0" y="0"/>
            <a:ext cx="7556500" cy="10687050"/>
          </a:xfrm>
          <a:custGeom>
            <a:rect b="b" l="l" r="r" t="t"/>
            <a:pathLst>
              <a:path extrusionOk="0" h="10687685" w="7556500">
                <a:moveTo>
                  <a:pt x="7556298" y="10687309"/>
                </a:moveTo>
                <a:lnTo>
                  <a:pt x="0" y="10687309"/>
                </a:lnTo>
                <a:lnTo>
                  <a:pt x="0" y="0"/>
                </a:lnTo>
                <a:lnTo>
                  <a:pt x="7556298" y="0"/>
                </a:lnTo>
                <a:lnTo>
                  <a:pt x="7556298" y="10687309"/>
                </a:lnTo>
                <a:close/>
              </a:path>
            </a:pathLst>
          </a:custGeom>
          <a:solidFill>
            <a:srgbClr val="535353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4"/>
          <p:cNvSpPr/>
          <p:nvPr/>
        </p:nvSpPr>
        <p:spPr>
          <a:xfrm>
            <a:off x="0" y="0"/>
            <a:ext cx="7556500" cy="4351337"/>
          </a:xfrm>
          <a:custGeom>
            <a:rect b="b" l="l" r="r" t="t"/>
            <a:pathLst>
              <a:path extrusionOk="0" h="4351655" w="7556500">
                <a:moveTo>
                  <a:pt x="7555979" y="0"/>
                </a:moveTo>
                <a:lnTo>
                  <a:pt x="0" y="0"/>
                </a:lnTo>
                <a:lnTo>
                  <a:pt x="0" y="4064749"/>
                </a:lnTo>
                <a:lnTo>
                  <a:pt x="3714877" y="4064749"/>
                </a:lnTo>
                <a:lnTo>
                  <a:pt x="3880193" y="4106608"/>
                </a:lnTo>
                <a:lnTo>
                  <a:pt x="4089768" y="4156024"/>
                </a:lnTo>
                <a:lnTo>
                  <a:pt x="4259338" y="4193184"/>
                </a:lnTo>
                <a:lnTo>
                  <a:pt x="4430763" y="4227690"/>
                </a:lnTo>
                <a:lnTo>
                  <a:pt x="4560659" y="4251515"/>
                </a:lnTo>
                <a:lnTo>
                  <a:pt x="4691735" y="4273334"/>
                </a:lnTo>
                <a:lnTo>
                  <a:pt x="4824082" y="4292930"/>
                </a:lnTo>
                <a:lnTo>
                  <a:pt x="4913046" y="4304652"/>
                </a:lnTo>
                <a:lnTo>
                  <a:pt x="5002606" y="4315218"/>
                </a:lnTo>
                <a:lnTo>
                  <a:pt x="5092801" y="4324578"/>
                </a:lnTo>
                <a:lnTo>
                  <a:pt x="5183632" y="4332668"/>
                </a:lnTo>
                <a:lnTo>
                  <a:pt x="5275135" y="4339399"/>
                </a:lnTo>
                <a:lnTo>
                  <a:pt x="5367312" y="4344733"/>
                </a:lnTo>
                <a:lnTo>
                  <a:pt x="5460200" y="4348594"/>
                </a:lnTo>
                <a:lnTo>
                  <a:pt x="5553799" y="4350918"/>
                </a:lnTo>
                <a:lnTo>
                  <a:pt x="5648134" y="4351642"/>
                </a:lnTo>
                <a:lnTo>
                  <a:pt x="5695594" y="4351388"/>
                </a:lnTo>
                <a:lnTo>
                  <a:pt x="5791073" y="4349585"/>
                </a:lnTo>
                <a:lnTo>
                  <a:pt x="5887339" y="4346029"/>
                </a:lnTo>
                <a:lnTo>
                  <a:pt x="5984418" y="4340657"/>
                </a:lnTo>
                <a:lnTo>
                  <a:pt x="6082309" y="4333379"/>
                </a:lnTo>
                <a:lnTo>
                  <a:pt x="6181052" y="4324147"/>
                </a:lnTo>
                <a:lnTo>
                  <a:pt x="6280645" y="4312907"/>
                </a:lnTo>
                <a:lnTo>
                  <a:pt x="6381128" y="4299572"/>
                </a:lnTo>
                <a:lnTo>
                  <a:pt x="6431699" y="4292104"/>
                </a:lnTo>
                <a:lnTo>
                  <a:pt x="6482499" y="4284091"/>
                </a:lnTo>
                <a:lnTo>
                  <a:pt x="6533528" y="4275531"/>
                </a:lnTo>
                <a:lnTo>
                  <a:pt x="6584797" y="4266400"/>
                </a:lnTo>
                <a:lnTo>
                  <a:pt x="6636283" y="4256710"/>
                </a:lnTo>
                <a:lnTo>
                  <a:pt x="6688023" y="4246435"/>
                </a:lnTo>
                <a:lnTo>
                  <a:pt x="6739991" y="4235577"/>
                </a:lnTo>
                <a:lnTo>
                  <a:pt x="6792201" y="4224121"/>
                </a:lnTo>
                <a:lnTo>
                  <a:pt x="6844665" y="4212069"/>
                </a:lnTo>
                <a:lnTo>
                  <a:pt x="6897357" y="4199407"/>
                </a:lnTo>
                <a:lnTo>
                  <a:pt x="6950316" y="4186123"/>
                </a:lnTo>
                <a:lnTo>
                  <a:pt x="7003516" y="4172216"/>
                </a:lnTo>
                <a:lnTo>
                  <a:pt x="7056971" y="4157675"/>
                </a:lnTo>
                <a:lnTo>
                  <a:pt x="7110679" y="4142498"/>
                </a:lnTo>
                <a:lnTo>
                  <a:pt x="7164641" y="4126661"/>
                </a:lnTo>
                <a:lnTo>
                  <a:pt x="7218870" y="4110177"/>
                </a:lnTo>
                <a:lnTo>
                  <a:pt x="7273353" y="4093019"/>
                </a:lnTo>
                <a:lnTo>
                  <a:pt x="7328103" y="4075188"/>
                </a:lnTo>
                <a:lnTo>
                  <a:pt x="7359129" y="4064749"/>
                </a:lnTo>
                <a:lnTo>
                  <a:pt x="7555979" y="4064749"/>
                </a:lnTo>
                <a:lnTo>
                  <a:pt x="7555979" y="3994632"/>
                </a:lnTo>
                <a:lnTo>
                  <a:pt x="7555979" y="3884257"/>
                </a:lnTo>
                <a:lnTo>
                  <a:pt x="755597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4"/>
          <p:cNvSpPr/>
          <p:nvPr/>
        </p:nvSpPr>
        <p:spPr>
          <a:xfrm>
            <a:off x="0" y="3330575"/>
            <a:ext cx="7556500" cy="1431925"/>
          </a:xfrm>
          <a:custGeom>
            <a:rect b="b" l="l" r="r" t="t"/>
            <a:pathLst>
              <a:path extrusionOk="0" h="1433195" w="7556500">
                <a:moveTo>
                  <a:pt x="7555991" y="1433000"/>
                </a:moveTo>
                <a:lnTo>
                  <a:pt x="0" y="1433000"/>
                </a:lnTo>
                <a:lnTo>
                  <a:pt x="0" y="214404"/>
                </a:lnTo>
                <a:lnTo>
                  <a:pt x="71031" y="189295"/>
                </a:lnTo>
                <a:lnTo>
                  <a:pt x="114539" y="174749"/>
                </a:lnTo>
                <a:lnTo>
                  <a:pt x="157901" y="160849"/>
                </a:lnTo>
                <a:lnTo>
                  <a:pt x="201120" y="147587"/>
                </a:lnTo>
                <a:lnTo>
                  <a:pt x="244197" y="134954"/>
                </a:lnTo>
                <a:lnTo>
                  <a:pt x="287136" y="122942"/>
                </a:lnTo>
                <a:lnTo>
                  <a:pt x="329939" y="111545"/>
                </a:lnTo>
                <a:lnTo>
                  <a:pt x="372609" y="100753"/>
                </a:lnTo>
                <a:lnTo>
                  <a:pt x="415149" y="90560"/>
                </a:lnTo>
                <a:lnTo>
                  <a:pt x="457560" y="80957"/>
                </a:lnTo>
                <a:lnTo>
                  <a:pt x="499847" y="71935"/>
                </a:lnTo>
                <a:lnTo>
                  <a:pt x="542011" y="63488"/>
                </a:lnTo>
                <a:lnTo>
                  <a:pt x="584055" y="55608"/>
                </a:lnTo>
                <a:lnTo>
                  <a:pt x="625982" y="48286"/>
                </a:lnTo>
                <a:lnTo>
                  <a:pt x="667794" y="41515"/>
                </a:lnTo>
                <a:lnTo>
                  <a:pt x="709494" y="35286"/>
                </a:lnTo>
                <a:lnTo>
                  <a:pt x="751085" y="29592"/>
                </a:lnTo>
                <a:lnTo>
                  <a:pt x="792569" y="24425"/>
                </a:lnTo>
                <a:lnTo>
                  <a:pt x="833949" y="19778"/>
                </a:lnTo>
                <a:lnTo>
                  <a:pt x="875228" y="15641"/>
                </a:lnTo>
                <a:lnTo>
                  <a:pt x="916407" y="12007"/>
                </a:lnTo>
                <a:lnTo>
                  <a:pt x="957491" y="8869"/>
                </a:lnTo>
                <a:lnTo>
                  <a:pt x="998481" y="6218"/>
                </a:lnTo>
                <a:lnTo>
                  <a:pt x="1039380" y="4047"/>
                </a:lnTo>
                <a:lnTo>
                  <a:pt x="1080191" y="2348"/>
                </a:lnTo>
                <a:lnTo>
                  <a:pt x="1120916" y="1112"/>
                </a:lnTo>
                <a:lnTo>
                  <a:pt x="1161558" y="332"/>
                </a:lnTo>
                <a:lnTo>
                  <a:pt x="1202120" y="0"/>
                </a:lnTo>
                <a:lnTo>
                  <a:pt x="1242604" y="107"/>
                </a:lnTo>
                <a:lnTo>
                  <a:pt x="1283013" y="647"/>
                </a:lnTo>
                <a:lnTo>
                  <a:pt x="1323350" y="1612"/>
                </a:lnTo>
                <a:lnTo>
                  <a:pt x="1363617" y="2992"/>
                </a:lnTo>
                <a:lnTo>
                  <a:pt x="1403817" y="4781"/>
                </a:lnTo>
                <a:lnTo>
                  <a:pt x="1484025" y="9553"/>
                </a:lnTo>
                <a:lnTo>
                  <a:pt x="1563996" y="15864"/>
                </a:lnTo>
                <a:lnTo>
                  <a:pt x="1643752" y="23650"/>
                </a:lnTo>
                <a:lnTo>
                  <a:pt x="1723313" y="32849"/>
                </a:lnTo>
                <a:lnTo>
                  <a:pt x="1802700" y="43398"/>
                </a:lnTo>
                <a:lnTo>
                  <a:pt x="1881934" y="55232"/>
                </a:lnTo>
                <a:lnTo>
                  <a:pt x="1961037" y="68290"/>
                </a:lnTo>
                <a:lnTo>
                  <a:pt x="2040030" y="82507"/>
                </a:lnTo>
                <a:lnTo>
                  <a:pt x="2118933" y="97821"/>
                </a:lnTo>
                <a:lnTo>
                  <a:pt x="2237166" y="122710"/>
                </a:lnTo>
                <a:lnTo>
                  <a:pt x="2355318" y="149711"/>
                </a:lnTo>
                <a:lnTo>
                  <a:pt x="2512848" y="188629"/>
                </a:lnTo>
                <a:lnTo>
                  <a:pt x="2709991" y="241252"/>
                </a:lnTo>
                <a:lnTo>
                  <a:pt x="3106296" y="356001"/>
                </a:lnTo>
                <a:lnTo>
                  <a:pt x="3751650" y="548975"/>
                </a:lnTo>
                <a:lnTo>
                  <a:pt x="3999090" y="618755"/>
                </a:lnTo>
                <a:lnTo>
                  <a:pt x="4208207" y="673872"/>
                </a:lnTo>
                <a:lnTo>
                  <a:pt x="4377646" y="715270"/>
                </a:lnTo>
                <a:lnTo>
                  <a:pt x="4506088" y="744414"/>
                </a:lnTo>
                <a:lnTo>
                  <a:pt x="4635778" y="771689"/>
                </a:lnTo>
                <a:lnTo>
                  <a:pt x="4766786" y="796881"/>
                </a:lnTo>
                <a:lnTo>
                  <a:pt x="4854892" y="812414"/>
                </a:lnTo>
                <a:lnTo>
                  <a:pt x="4943637" y="826863"/>
                </a:lnTo>
                <a:lnTo>
                  <a:pt x="5033042" y="840165"/>
                </a:lnTo>
                <a:lnTo>
                  <a:pt x="5123127" y="852258"/>
                </a:lnTo>
                <a:lnTo>
                  <a:pt x="5213915" y="863077"/>
                </a:lnTo>
                <a:lnTo>
                  <a:pt x="5305426" y="872560"/>
                </a:lnTo>
                <a:lnTo>
                  <a:pt x="5397681" y="880644"/>
                </a:lnTo>
                <a:lnTo>
                  <a:pt x="5490701" y="887264"/>
                </a:lnTo>
                <a:lnTo>
                  <a:pt x="5584508" y="892359"/>
                </a:lnTo>
                <a:lnTo>
                  <a:pt x="5679123" y="895865"/>
                </a:lnTo>
                <a:lnTo>
                  <a:pt x="5774566" y="897718"/>
                </a:lnTo>
                <a:lnTo>
                  <a:pt x="7555991" y="898006"/>
                </a:lnTo>
                <a:lnTo>
                  <a:pt x="7555991" y="1433000"/>
                </a:lnTo>
                <a:close/>
              </a:path>
              <a:path extrusionOk="0" h="1433195" w="7556500">
                <a:moveTo>
                  <a:pt x="7555991" y="898006"/>
                </a:moveTo>
                <a:lnTo>
                  <a:pt x="5822604" y="898006"/>
                </a:lnTo>
                <a:lnTo>
                  <a:pt x="5870858" y="897856"/>
                </a:lnTo>
                <a:lnTo>
                  <a:pt x="5968022" y="896216"/>
                </a:lnTo>
                <a:lnTo>
                  <a:pt x="6066077" y="892733"/>
                </a:lnTo>
                <a:lnTo>
                  <a:pt x="6165046" y="887346"/>
                </a:lnTo>
                <a:lnTo>
                  <a:pt x="6264949" y="879990"/>
                </a:lnTo>
                <a:lnTo>
                  <a:pt x="6365807" y="870603"/>
                </a:lnTo>
                <a:lnTo>
                  <a:pt x="6467641" y="859121"/>
                </a:lnTo>
                <a:lnTo>
                  <a:pt x="6570473" y="845481"/>
                </a:lnTo>
                <a:lnTo>
                  <a:pt x="6622269" y="837832"/>
                </a:lnTo>
                <a:lnTo>
                  <a:pt x="6674323" y="829621"/>
                </a:lnTo>
                <a:lnTo>
                  <a:pt x="6726636" y="820838"/>
                </a:lnTo>
                <a:lnTo>
                  <a:pt x="6779213" y="811476"/>
                </a:lnTo>
                <a:lnTo>
                  <a:pt x="6832054" y="801527"/>
                </a:lnTo>
                <a:lnTo>
                  <a:pt x="6885163" y="790983"/>
                </a:lnTo>
                <a:lnTo>
                  <a:pt x="6938543" y="779837"/>
                </a:lnTo>
                <a:lnTo>
                  <a:pt x="6992196" y="768080"/>
                </a:lnTo>
                <a:lnTo>
                  <a:pt x="7046124" y="755705"/>
                </a:lnTo>
                <a:lnTo>
                  <a:pt x="7100331" y="742704"/>
                </a:lnTo>
                <a:lnTo>
                  <a:pt x="7154819" y="729068"/>
                </a:lnTo>
                <a:lnTo>
                  <a:pt x="7209591" y="714790"/>
                </a:lnTo>
                <a:lnTo>
                  <a:pt x="7264649" y="699862"/>
                </a:lnTo>
                <a:lnTo>
                  <a:pt x="7319996" y="684276"/>
                </a:lnTo>
                <a:lnTo>
                  <a:pt x="7375634" y="668025"/>
                </a:lnTo>
                <a:lnTo>
                  <a:pt x="7431567" y="651099"/>
                </a:lnTo>
                <a:lnTo>
                  <a:pt x="7487796" y="633492"/>
                </a:lnTo>
                <a:lnTo>
                  <a:pt x="7544325" y="615195"/>
                </a:lnTo>
                <a:lnTo>
                  <a:pt x="7555991" y="611296"/>
                </a:lnTo>
                <a:lnTo>
                  <a:pt x="7555991" y="898006"/>
                </a:lnTo>
                <a:close/>
              </a:path>
            </a:pathLst>
          </a:custGeom>
          <a:solidFill>
            <a:srgbClr val="FF3B0D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4"/>
          <p:cNvSpPr/>
          <p:nvPr/>
        </p:nvSpPr>
        <p:spPr>
          <a:xfrm>
            <a:off x="0" y="3527425"/>
            <a:ext cx="7556500" cy="1354137"/>
          </a:xfrm>
          <a:custGeom>
            <a:rect b="b" l="l" r="r" t="t"/>
            <a:pathLst>
              <a:path extrusionOk="0" h="1353820" w="7556500">
                <a:moveTo>
                  <a:pt x="7555991" y="1353810"/>
                </a:moveTo>
                <a:lnTo>
                  <a:pt x="0" y="1353810"/>
                </a:lnTo>
                <a:lnTo>
                  <a:pt x="0" y="215062"/>
                </a:lnTo>
                <a:lnTo>
                  <a:pt x="71031" y="189900"/>
                </a:lnTo>
                <a:lnTo>
                  <a:pt x="114539" y="175323"/>
                </a:lnTo>
                <a:lnTo>
                  <a:pt x="157901" y="161393"/>
                </a:lnTo>
                <a:lnTo>
                  <a:pt x="201120" y="148100"/>
                </a:lnTo>
                <a:lnTo>
                  <a:pt x="244197" y="135438"/>
                </a:lnTo>
                <a:lnTo>
                  <a:pt x="287136" y="123399"/>
                </a:lnTo>
                <a:lnTo>
                  <a:pt x="329939" y="111974"/>
                </a:lnTo>
                <a:lnTo>
                  <a:pt x="372609" y="101156"/>
                </a:lnTo>
                <a:lnTo>
                  <a:pt x="415149" y="90936"/>
                </a:lnTo>
                <a:lnTo>
                  <a:pt x="457560" y="81307"/>
                </a:lnTo>
                <a:lnTo>
                  <a:pt x="499847" y="72261"/>
                </a:lnTo>
                <a:lnTo>
                  <a:pt x="542011" y="63790"/>
                </a:lnTo>
                <a:lnTo>
                  <a:pt x="584055" y="55886"/>
                </a:lnTo>
                <a:lnTo>
                  <a:pt x="625982" y="48541"/>
                </a:lnTo>
                <a:lnTo>
                  <a:pt x="667794" y="41748"/>
                </a:lnTo>
                <a:lnTo>
                  <a:pt x="709494" y="35498"/>
                </a:lnTo>
                <a:lnTo>
                  <a:pt x="751085" y="29783"/>
                </a:lnTo>
                <a:lnTo>
                  <a:pt x="792569" y="24596"/>
                </a:lnTo>
                <a:lnTo>
                  <a:pt x="833949" y="19928"/>
                </a:lnTo>
                <a:lnTo>
                  <a:pt x="875228" y="15773"/>
                </a:lnTo>
                <a:lnTo>
                  <a:pt x="916407" y="12121"/>
                </a:lnTo>
                <a:lnTo>
                  <a:pt x="957491" y="8965"/>
                </a:lnTo>
                <a:lnTo>
                  <a:pt x="998481" y="6297"/>
                </a:lnTo>
                <a:lnTo>
                  <a:pt x="1039380" y="4109"/>
                </a:lnTo>
                <a:lnTo>
                  <a:pt x="1080191" y="2393"/>
                </a:lnTo>
                <a:lnTo>
                  <a:pt x="1120916" y="1141"/>
                </a:lnTo>
                <a:lnTo>
                  <a:pt x="1161558" y="346"/>
                </a:lnTo>
                <a:lnTo>
                  <a:pt x="1202120" y="0"/>
                </a:lnTo>
                <a:lnTo>
                  <a:pt x="1242604" y="93"/>
                </a:lnTo>
                <a:lnTo>
                  <a:pt x="1283013" y="620"/>
                </a:lnTo>
                <a:lnTo>
                  <a:pt x="1323350" y="1571"/>
                </a:lnTo>
                <a:lnTo>
                  <a:pt x="1363617" y="2939"/>
                </a:lnTo>
                <a:lnTo>
                  <a:pt x="1403817" y="4716"/>
                </a:lnTo>
                <a:lnTo>
                  <a:pt x="1484025" y="9465"/>
                </a:lnTo>
                <a:lnTo>
                  <a:pt x="1563996" y="15755"/>
                </a:lnTo>
                <a:lnTo>
                  <a:pt x="1643752" y="23522"/>
                </a:lnTo>
                <a:lnTo>
                  <a:pt x="1723313" y="32704"/>
                </a:lnTo>
                <a:lnTo>
                  <a:pt x="1802700" y="43236"/>
                </a:lnTo>
                <a:lnTo>
                  <a:pt x="1881934" y="55056"/>
                </a:lnTo>
                <a:lnTo>
                  <a:pt x="1961037" y="68101"/>
                </a:lnTo>
                <a:lnTo>
                  <a:pt x="2040030" y="82307"/>
                </a:lnTo>
                <a:lnTo>
                  <a:pt x="2118933" y="97610"/>
                </a:lnTo>
                <a:lnTo>
                  <a:pt x="2237166" y="122486"/>
                </a:lnTo>
                <a:lnTo>
                  <a:pt x="2355318" y="149476"/>
                </a:lnTo>
                <a:lnTo>
                  <a:pt x="2512848" y="188382"/>
                </a:lnTo>
                <a:lnTo>
                  <a:pt x="2709991" y="240997"/>
                </a:lnTo>
                <a:lnTo>
                  <a:pt x="3106296" y="355739"/>
                </a:lnTo>
                <a:lnTo>
                  <a:pt x="3751650" y="548714"/>
                </a:lnTo>
                <a:lnTo>
                  <a:pt x="3999090" y="618490"/>
                </a:lnTo>
                <a:lnTo>
                  <a:pt x="4208207" y="673601"/>
                </a:lnTo>
                <a:lnTo>
                  <a:pt x="4377646" y="714991"/>
                </a:lnTo>
                <a:lnTo>
                  <a:pt x="4506088" y="744127"/>
                </a:lnTo>
                <a:lnTo>
                  <a:pt x="4635778" y="771392"/>
                </a:lnTo>
                <a:lnTo>
                  <a:pt x="4766786" y="796571"/>
                </a:lnTo>
                <a:lnTo>
                  <a:pt x="4854892" y="812094"/>
                </a:lnTo>
                <a:lnTo>
                  <a:pt x="4943637" y="826532"/>
                </a:lnTo>
                <a:lnTo>
                  <a:pt x="5033042" y="839821"/>
                </a:lnTo>
                <a:lnTo>
                  <a:pt x="5123127" y="851900"/>
                </a:lnTo>
                <a:lnTo>
                  <a:pt x="5213915" y="862703"/>
                </a:lnTo>
                <a:lnTo>
                  <a:pt x="5305426" y="872169"/>
                </a:lnTo>
                <a:lnTo>
                  <a:pt x="5397681" y="880234"/>
                </a:lnTo>
                <a:lnTo>
                  <a:pt x="5490701" y="886834"/>
                </a:lnTo>
                <a:lnTo>
                  <a:pt x="5584508" y="891907"/>
                </a:lnTo>
                <a:lnTo>
                  <a:pt x="5679123" y="895388"/>
                </a:lnTo>
                <a:lnTo>
                  <a:pt x="5774566" y="897216"/>
                </a:lnTo>
                <a:lnTo>
                  <a:pt x="7555991" y="897490"/>
                </a:lnTo>
                <a:lnTo>
                  <a:pt x="7555991" y="1353810"/>
                </a:lnTo>
                <a:close/>
              </a:path>
              <a:path extrusionOk="0" h="1353820" w="7556500">
                <a:moveTo>
                  <a:pt x="7555991" y="897490"/>
                </a:moveTo>
                <a:lnTo>
                  <a:pt x="5822604" y="897490"/>
                </a:lnTo>
                <a:lnTo>
                  <a:pt x="5919330" y="896717"/>
                </a:lnTo>
                <a:lnTo>
                  <a:pt x="6016937" y="894132"/>
                </a:lnTo>
                <a:lnTo>
                  <a:pt x="6115446" y="889672"/>
                </a:lnTo>
                <a:lnTo>
                  <a:pt x="6214879" y="883272"/>
                </a:lnTo>
                <a:lnTo>
                  <a:pt x="6315257" y="874870"/>
                </a:lnTo>
                <a:lnTo>
                  <a:pt x="6416600" y="864403"/>
                </a:lnTo>
                <a:lnTo>
                  <a:pt x="6518931" y="851807"/>
                </a:lnTo>
                <a:lnTo>
                  <a:pt x="6570473" y="844691"/>
                </a:lnTo>
                <a:lnTo>
                  <a:pt x="6622269" y="837020"/>
                </a:lnTo>
                <a:lnTo>
                  <a:pt x="6674323" y="828784"/>
                </a:lnTo>
                <a:lnTo>
                  <a:pt x="6726636" y="819976"/>
                </a:lnTo>
                <a:lnTo>
                  <a:pt x="6779213" y="810589"/>
                </a:lnTo>
                <a:lnTo>
                  <a:pt x="6832054" y="800615"/>
                </a:lnTo>
                <a:lnTo>
                  <a:pt x="6885163" y="790045"/>
                </a:lnTo>
                <a:lnTo>
                  <a:pt x="6938543" y="778871"/>
                </a:lnTo>
                <a:lnTo>
                  <a:pt x="6992196" y="767087"/>
                </a:lnTo>
                <a:lnTo>
                  <a:pt x="7046124" y="754683"/>
                </a:lnTo>
                <a:lnTo>
                  <a:pt x="7100331" y="741652"/>
                </a:lnTo>
                <a:lnTo>
                  <a:pt x="7154819" y="727986"/>
                </a:lnTo>
                <a:lnTo>
                  <a:pt x="7209591" y="713678"/>
                </a:lnTo>
                <a:lnTo>
                  <a:pt x="7264649" y="698718"/>
                </a:lnTo>
                <a:lnTo>
                  <a:pt x="7319996" y="683100"/>
                </a:lnTo>
                <a:lnTo>
                  <a:pt x="7375634" y="666815"/>
                </a:lnTo>
                <a:lnTo>
                  <a:pt x="7431567" y="649855"/>
                </a:lnTo>
                <a:lnTo>
                  <a:pt x="7487796" y="632213"/>
                </a:lnTo>
                <a:lnTo>
                  <a:pt x="7544325" y="613881"/>
                </a:lnTo>
                <a:lnTo>
                  <a:pt x="7555991" y="609975"/>
                </a:lnTo>
                <a:lnTo>
                  <a:pt x="7555991" y="8974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4"/>
          <p:cNvSpPr/>
          <p:nvPr/>
        </p:nvSpPr>
        <p:spPr>
          <a:xfrm>
            <a:off x="0" y="4111625"/>
            <a:ext cx="7556500" cy="769937"/>
          </a:xfrm>
          <a:custGeom>
            <a:rect b="b" l="l" r="r" t="t"/>
            <a:pathLst>
              <a:path extrusionOk="0" h="770254" w="7556500">
                <a:moveTo>
                  <a:pt x="7555991" y="769837"/>
                </a:moveTo>
                <a:lnTo>
                  <a:pt x="6990933" y="769837"/>
                </a:lnTo>
                <a:lnTo>
                  <a:pt x="6994448" y="769050"/>
                </a:lnTo>
                <a:lnTo>
                  <a:pt x="7085821" y="747479"/>
                </a:lnTo>
                <a:lnTo>
                  <a:pt x="7177939" y="724200"/>
                </a:lnTo>
                <a:lnTo>
                  <a:pt x="7270825" y="699160"/>
                </a:lnTo>
                <a:lnTo>
                  <a:pt x="7364503" y="672308"/>
                </a:lnTo>
                <a:lnTo>
                  <a:pt x="7458994" y="643591"/>
                </a:lnTo>
                <a:lnTo>
                  <a:pt x="7555991" y="612397"/>
                </a:lnTo>
                <a:lnTo>
                  <a:pt x="7555991" y="769837"/>
                </a:lnTo>
                <a:close/>
              </a:path>
              <a:path extrusionOk="0" h="770254" w="7556500">
                <a:moveTo>
                  <a:pt x="4618783" y="769837"/>
                </a:moveTo>
                <a:lnTo>
                  <a:pt x="0" y="769837"/>
                </a:lnTo>
                <a:lnTo>
                  <a:pt x="64" y="214946"/>
                </a:lnTo>
                <a:lnTo>
                  <a:pt x="42167" y="199840"/>
                </a:lnTo>
                <a:lnTo>
                  <a:pt x="89663" y="183518"/>
                </a:lnTo>
                <a:lnTo>
                  <a:pt x="136985" y="167968"/>
                </a:lnTo>
                <a:lnTo>
                  <a:pt x="184135" y="153181"/>
                </a:lnTo>
                <a:lnTo>
                  <a:pt x="231117" y="139146"/>
                </a:lnTo>
                <a:lnTo>
                  <a:pt x="277935" y="125853"/>
                </a:lnTo>
                <a:lnTo>
                  <a:pt x="324592" y="113292"/>
                </a:lnTo>
                <a:lnTo>
                  <a:pt x="371092" y="101452"/>
                </a:lnTo>
                <a:lnTo>
                  <a:pt x="417437" y="90324"/>
                </a:lnTo>
                <a:lnTo>
                  <a:pt x="463631" y="79897"/>
                </a:lnTo>
                <a:lnTo>
                  <a:pt x="509678" y="70161"/>
                </a:lnTo>
                <a:lnTo>
                  <a:pt x="555580" y="61105"/>
                </a:lnTo>
                <a:lnTo>
                  <a:pt x="601342" y="52720"/>
                </a:lnTo>
                <a:lnTo>
                  <a:pt x="646967" y="44995"/>
                </a:lnTo>
                <a:lnTo>
                  <a:pt x="692458" y="37920"/>
                </a:lnTo>
                <a:lnTo>
                  <a:pt x="737818" y="31485"/>
                </a:lnTo>
                <a:lnTo>
                  <a:pt x="783051" y="25679"/>
                </a:lnTo>
                <a:lnTo>
                  <a:pt x="828161" y="20493"/>
                </a:lnTo>
                <a:lnTo>
                  <a:pt x="873150" y="15916"/>
                </a:lnTo>
                <a:lnTo>
                  <a:pt x="918022" y="11938"/>
                </a:lnTo>
                <a:lnTo>
                  <a:pt x="962781" y="8548"/>
                </a:lnTo>
                <a:lnTo>
                  <a:pt x="1007430" y="5737"/>
                </a:lnTo>
                <a:lnTo>
                  <a:pt x="1051972" y="3494"/>
                </a:lnTo>
                <a:lnTo>
                  <a:pt x="1096411" y="1809"/>
                </a:lnTo>
                <a:lnTo>
                  <a:pt x="1140750" y="671"/>
                </a:lnTo>
                <a:lnTo>
                  <a:pt x="1184992" y="72"/>
                </a:lnTo>
                <a:lnTo>
                  <a:pt x="1229141" y="0"/>
                </a:lnTo>
                <a:lnTo>
                  <a:pt x="1273201" y="444"/>
                </a:lnTo>
                <a:lnTo>
                  <a:pt x="1317174" y="1396"/>
                </a:lnTo>
                <a:lnTo>
                  <a:pt x="1361065" y="2844"/>
                </a:lnTo>
                <a:lnTo>
                  <a:pt x="1404876" y="4779"/>
                </a:lnTo>
                <a:lnTo>
                  <a:pt x="1448611" y="7190"/>
                </a:lnTo>
                <a:lnTo>
                  <a:pt x="1492273" y="10067"/>
                </a:lnTo>
                <a:lnTo>
                  <a:pt x="1535866" y="13400"/>
                </a:lnTo>
                <a:lnTo>
                  <a:pt x="1579393" y="17178"/>
                </a:lnTo>
                <a:lnTo>
                  <a:pt x="1666262" y="26031"/>
                </a:lnTo>
                <a:lnTo>
                  <a:pt x="1752909" y="36542"/>
                </a:lnTo>
                <a:lnTo>
                  <a:pt x="1839361" y="48632"/>
                </a:lnTo>
                <a:lnTo>
                  <a:pt x="1925643" y="62218"/>
                </a:lnTo>
                <a:lnTo>
                  <a:pt x="2011785" y="77218"/>
                </a:lnTo>
                <a:lnTo>
                  <a:pt x="2097812" y="93550"/>
                </a:lnTo>
                <a:lnTo>
                  <a:pt x="2183753" y="111133"/>
                </a:lnTo>
                <a:lnTo>
                  <a:pt x="2312560" y="139674"/>
                </a:lnTo>
                <a:lnTo>
                  <a:pt x="2441325" y="170569"/>
                </a:lnTo>
                <a:lnTo>
                  <a:pt x="2613189" y="214969"/>
                </a:lnTo>
                <a:lnTo>
                  <a:pt x="2871412" y="287008"/>
                </a:lnTo>
                <a:lnTo>
                  <a:pt x="3791494" y="561212"/>
                </a:lnTo>
                <a:lnTo>
                  <a:pt x="4016587" y="624453"/>
                </a:lnTo>
                <a:lnTo>
                  <a:pt x="4198941" y="672638"/>
                </a:lnTo>
                <a:lnTo>
                  <a:pt x="4337180" y="706945"/>
                </a:lnTo>
                <a:lnTo>
                  <a:pt x="4476784" y="739373"/>
                </a:lnTo>
                <a:lnTo>
                  <a:pt x="4618783" y="769837"/>
                </a:lnTo>
                <a:close/>
              </a:path>
            </a:pathLst>
          </a:custGeom>
          <a:solidFill>
            <a:srgbClr val="FF3B0D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0" name="Google Shape;30;p4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621212" y="5478462"/>
            <a:ext cx="2179637" cy="427037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4"/>
          <p:cNvSpPr/>
          <p:nvPr/>
        </p:nvSpPr>
        <p:spPr>
          <a:xfrm>
            <a:off x="4160837" y="2574925"/>
            <a:ext cx="3098800" cy="3086100"/>
          </a:xfrm>
          <a:custGeom>
            <a:rect b="b" l="l" r="r" t="t"/>
            <a:pathLst>
              <a:path extrusionOk="0" h="3086100" w="3097529">
                <a:moveTo>
                  <a:pt x="1738016" y="12699"/>
                </a:moveTo>
                <a:lnTo>
                  <a:pt x="1358898" y="12699"/>
                </a:lnTo>
                <a:lnTo>
                  <a:pt x="1396681" y="0"/>
                </a:lnTo>
                <a:lnTo>
                  <a:pt x="1700233" y="0"/>
                </a:lnTo>
                <a:lnTo>
                  <a:pt x="1738016" y="12699"/>
                </a:lnTo>
                <a:close/>
              </a:path>
              <a:path extrusionOk="0" h="3086100" w="3097529">
                <a:moveTo>
                  <a:pt x="1887736" y="38099"/>
                </a:moveTo>
                <a:lnTo>
                  <a:pt x="1209176" y="38099"/>
                </a:lnTo>
                <a:lnTo>
                  <a:pt x="1283741" y="12699"/>
                </a:lnTo>
                <a:lnTo>
                  <a:pt x="1813172" y="12699"/>
                </a:lnTo>
                <a:lnTo>
                  <a:pt x="1887736" y="38099"/>
                </a:lnTo>
                <a:close/>
              </a:path>
              <a:path extrusionOk="0" h="3086100" w="3097529">
                <a:moveTo>
                  <a:pt x="1887736" y="3060699"/>
                </a:moveTo>
                <a:lnTo>
                  <a:pt x="1209176" y="3060699"/>
                </a:lnTo>
                <a:lnTo>
                  <a:pt x="991185" y="2984499"/>
                </a:lnTo>
                <a:lnTo>
                  <a:pt x="886405" y="2946399"/>
                </a:lnTo>
                <a:lnTo>
                  <a:pt x="852263" y="2920999"/>
                </a:lnTo>
                <a:lnTo>
                  <a:pt x="785215" y="2895599"/>
                </a:lnTo>
                <a:lnTo>
                  <a:pt x="752390" y="2870199"/>
                </a:lnTo>
                <a:lnTo>
                  <a:pt x="720045" y="2857499"/>
                </a:lnTo>
                <a:lnTo>
                  <a:pt x="688179" y="2832099"/>
                </a:lnTo>
                <a:lnTo>
                  <a:pt x="656832" y="2806699"/>
                </a:lnTo>
                <a:lnTo>
                  <a:pt x="626041" y="2793999"/>
                </a:lnTo>
                <a:lnTo>
                  <a:pt x="595806" y="2768599"/>
                </a:lnTo>
                <a:lnTo>
                  <a:pt x="566126" y="2743199"/>
                </a:lnTo>
                <a:lnTo>
                  <a:pt x="537037" y="2717799"/>
                </a:lnTo>
                <a:lnTo>
                  <a:pt x="508575" y="2692399"/>
                </a:lnTo>
                <a:lnTo>
                  <a:pt x="453532" y="2641599"/>
                </a:lnTo>
                <a:lnTo>
                  <a:pt x="401125" y="2578099"/>
                </a:lnTo>
                <a:lnTo>
                  <a:pt x="375958" y="2552699"/>
                </a:lnTo>
                <a:lnTo>
                  <a:pt x="351483" y="2527299"/>
                </a:lnTo>
                <a:lnTo>
                  <a:pt x="327728" y="2501899"/>
                </a:lnTo>
                <a:lnTo>
                  <a:pt x="304723" y="2463799"/>
                </a:lnTo>
                <a:lnTo>
                  <a:pt x="282467" y="2438399"/>
                </a:lnTo>
                <a:lnTo>
                  <a:pt x="260961" y="2400299"/>
                </a:lnTo>
                <a:lnTo>
                  <a:pt x="240230" y="2374899"/>
                </a:lnTo>
                <a:lnTo>
                  <a:pt x="220299" y="2336799"/>
                </a:lnTo>
                <a:lnTo>
                  <a:pt x="201169" y="2311399"/>
                </a:lnTo>
                <a:lnTo>
                  <a:pt x="182839" y="2273299"/>
                </a:lnTo>
                <a:lnTo>
                  <a:pt x="165331" y="2235199"/>
                </a:lnTo>
                <a:lnTo>
                  <a:pt x="148666" y="2209799"/>
                </a:lnTo>
                <a:lnTo>
                  <a:pt x="132845" y="2171699"/>
                </a:lnTo>
                <a:lnTo>
                  <a:pt x="117868" y="2133599"/>
                </a:lnTo>
                <a:lnTo>
                  <a:pt x="103752" y="2095499"/>
                </a:lnTo>
                <a:lnTo>
                  <a:pt x="90514" y="2070099"/>
                </a:lnTo>
                <a:lnTo>
                  <a:pt x="78155" y="2031999"/>
                </a:lnTo>
                <a:lnTo>
                  <a:pt x="66675" y="1993899"/>
                </a:lnTo>
                <a:lnTo>
                  <a:pt x="56087" y="1955799"/>
                </a:lnTo>
                <a:lnTo>
                  <a:pt x="46403" y="1917699"/>
                </a:lnTo>
                <a:lnTo>
                  <a:pt x="37625" y="1879599"/>
                </a:lnTo>
                <a:lnTo>
                  <a:pt x="29752" y="1841499"/>
                </a:lnTo>
                <a:lnTo>
                  <a:pt x="22794" y="1803399"/>
                </a:lnTo>
                <a:lnTo>
                  <a:pt x="16758" y="1765299"/>
                </a:lnTo>
                <a:lnTo>
                  <a:pt x="11646" y="1739899"/>
                </a:lnTo>
                <a:lnTo>
                  <a:pt x="7456" y="1701799"/>
                </a:lnTo>
                <a:lnTo>
                  <a:pt x="4194" y="1663699"/>
                </a:lnTo>
                <a:lnTo>
                  <a:pt x="1863" y="1625599"/>
                </a:lnTo>
                <a:lnTo>
                  <a:pt x="465" y="1587499"/>
                </a:lnTo>
                <a:lnTo>
                  <a:pt x="0" y="1549392"/>
                </a:lnTo>
                <a:lnTo>
                  <a:pt x="465" y="1511299"/>
                </a:lnTo>
                <a:lnTo>
                  <a:pt x="1863" y="1473199"/>
                </a:lnTo>
                <a:lnTo>
                  <a:pt x="4194" y="1435099"/>
                </a:lnTo>
                <a:lnTo>
                  <a:pt x="7456" y="1396999"/>
                </a:lnTo>
                <a:lnTo>
                  <a:pt x="11646" y="1358899"/>
                </a:lnTo>
                <a:lnTo>
                  <a:pt x="16758" y="1320799"/>
                </a:lnTo>
                <a:lnTo>
                  <a:pt x="22794" y="1282699"/>
                </a:lnTo>
                <a:lnTo>
                  <a:pt x="29752" y="1244599"/>
                </a:lnTo>
                <a:lnTo>
                  <a:pt x="37625" y="1206499"/>
                </a:lnTo>
                <a:lnTo>
                  <a:pt x="46403" y="1168399"/>
                </a:lnTo>
                <a:lnTo>
                  <a:pt x="56087" y="1130299"/>
                </a:lnTo>
                <a:lnTo>
                  <a:pt x="66675" y="1092199"/>
                </a:lnTo>
                <a:lnTo>
                  <a:pt x="78156" y="1054099"/>
                </a:lnTo>
                <a:lnTo>
                  <a:pt x="90515" y="1015999"/>
                </a:lnTo>
                <a:lnTo>
                  <a:pt x="103752" y="990599"/>
                </a:lnTo>
                <a:lnTo>
                  <a:pt x="117868" y="952499"/>
                </a:lnTo>
                <a:lnTo>
                  <a:pt x="132846" y="914399"/>
                </a:lnTo>
                <a:lnTo>
                  <a:pt x="148667" y="876299"/>
                </a:lnTo>
                <a:lnTo>
                  <a:pt x="165331" y="850899"/>
                </a:lnTo>
                <a:lnTo>
                  <a:pt x="182839" y="812799"/>
                </a:lnTo>
                <a:lnTo>
                  <a:pt x="201169" y="774699"/>
                </a:lnTo>
                <a:lnTo>
                  <a:pt x="220299" y="749299"/>
                </a:lnTo>
                <a:lnTo>
                  <a:pt x="240230" y="711199"/>
                </a:lnTo>
                <a:lnTo>
                  <a:pt x="260961" y="685799"/>
                </a:lnTo>
                <a:lnTo>
                  <a:pt x="282467" y="647699"/>
                </a:lnTo>
                <a:lnTo>
                  <a:pt x="304723" y="622299"/>
                </a:lnTo>
                <a:lnTo>
                  <a:pt x="327728" y="596899"/>
                </a:lnTo>
                <a:lnTo>
                  <a:pt x="351483" y="558799"/>
                </a:lnTo>
                <a:lnTo>
                  <a:pt x="375958" y="533399"/>
                </a:lnTo>
                <a:lnTo>
                  <a:pt x="401125" y="507999"/>
                </a:lnTo>
                <a:lnTo>
                  <a:pt x="426982" y="482599"/>
                </a:lnTo>
                <a:lnTo>
                  <a:pt x="453532" y="444499"/>
                </a:lnTo>
                <a:lnTo>
                  <a:pt x="508575" y="393699"/>
                </a:lnTo>
                <a:lnTo>
                  <a:pt x="537037" y="368299"/>
                </a:lnTo>
                <a:lnTo>
                  <a:pt x="566126" y="342899"/>
                </a:lnTo>
                <a:lnTo>
                  <a:pt x="595806" y="317499"/>
                </a:lnTo>
                <a:lnTo>
                  <a:pt x="626041" y="304799"/>
                </a:lnTo>
                <a:lnTo>
                  <a:pt x="656832" y="279399"/>
                </a:lnTo>
                <a:lnTo>
                  <a:pt x="688179" y="253999"/>
                </a:lnTo>
                <a:lnTo>
                  <a:pt x="720045" y="241299"/>
                </a:lnTo>
                <a:lnTo>
                  <a:pt x="752390" y="215899"/>
                </a:lnTo>
                <a:lnTo>
                  <a:pt x="785215" y="190499"/>
                </a:lnTo>
                <a:lnTo>
                  <a:pt x="852263" y="165099"/>
                </a:lnTo>
                <a:lnTo>
                  <a:pt x="886405" y="139699"/>
                </a:lnTo>
                <a:lnTo>
                  <a:pt x="1098963" y="63499"/>
                </a:lnTo>
                <a:lnTo>
                  <a:pt x="1172212" y="38099"/>
                </a:lnTo>
                <a:lnTo>
                  <a:pt x="1924701" y="38099"/>
                </a:lnTo>
                <a:lnTo>
                  <a:pt x="1997950" y="63499"/>
                </a:lnTo>
                <a:lnTo>
                  <a:pt x="2210507" y="139699"/>
                </a:lnTo>
                <a:lnTo>
                  <a:pt x="2244650" y="165099"/>
                </a:lnTo>
                <a:lnTo>
                  <a:pt x="2311698" y="190499"/>
                </a:lnTo>
                <a:lnTo>
                  <a:pt x="2344522" y="215899"/>
                </a:lnTo>
                <a:lnTo>
                  <a:pt x="2376867" y="241299"/>
                </a:lnTo>
                <a:lnTo>
                  <a:pt x="2408732" y="253999"/>
                </a:lnTo>
                <a:lnTo>
                  <a:pt x="2440080" y="279399"/>
                </a:lnTo>
                <a:lnTo>
                  <a:pt x="2470871" y="304799"/>
                </a:lnTo>
                <a:lnTo>
                  <a:pt x="2501107" y="317499"/>
                </a:lnTo>
                <a:lnTo>
                  <a:pt x="2530787" y="342899"/>
                </a:lnTo>
                <a:lnTo>
                  <a:pt x="2559875" y="368299"/>
                </a:lnTo>
                <a:lnTo>
                  <a:pt x="2588337" y="393699"/>
                </a:lnTo>
                <a:lnTo>
                  <a:pt x="2643381" y="444499"/>
                </a:lnTo>
                <a:lnTo>
                  <a:pt x="2669930" y="482599"/>
                </a:lnTo>
                <a:lnTo>
                  <a:pt x="2695788" y="507999"/>
                </a:lnTo>
                <a:lnTo>
                  <a:pt x="2720954" y="533399"/>
                </a:lnTo>
                <a:lnTo>
                  <a:pt x="2745429" y="558799"/>
                </a:lnTo>
                <a:lnTo>
                  <a:pt x="2769184" y="596899"/>
                </a:lnTo>
                <a:lnTo>
                  <a:pt x="2792189" y="622299"/>
                </a:lnTo>
                <a:lnTo>
                  <a:pt x="2814444" y="647699"/>
                </a:lnTo>
                <a:lnTo>
                  <a:pt x="2835950" y="685799"/>
                </a:lnTo>
                <a:lnTo>
                  <a:pt x="2856682" y="711199"/>
                </a:lnTo>
                <a:lnTo>
                  <a:pt x="2876613" y="749299"/>
                </a:lnTo>
                <a:lnTo>
                  <a:pt x="2895743" y="774699"/>
                </a:lnTo>
                <a:lnTo>
                  <a:pt x="2914073" y="812799"/>
                </a:lnTo>
                <a:lnTo>
                  <a:pt x="2931581" y="850899"/>
                </a:lnTo>
                <a:lnTo>
                  <a:pt x="2948246" y="876299"/>
                </a:lnTo>
                <a:lnTo>
                  <a:pt x="2964066" y="914399"/>
                </a:lnTo>
                <a:lnTo>
                  <a:pt x="2979043" y="952499"/>
                </a:lnTo>
                <a:lnTo>
                  <a:pt x="2993160" y="990599"/>
                </a:lnTo>
                <a:lnTo>
                  <a:pt x="3006398" y="1015999"/>
                </a:lnTo>
                <a:lnTo>
                  <a:pt x="3018757" y="1054099"/>
                </a:lnTo>
                <a:lnTo>
                  <a:pt x="3030238" y="1092199"/>
                </a:lnTo>
                <a:lnTo>
                  <a:pt x="3040826" y="1130299"/>
                </a:lnTo>
                <a:lnTo>
                  <a:pt x="3050509" y="1168399"/>
                </a:lnTo>
                <a:lnTo>
                  <a:pt x="3059287" y="1206499"/>
                </a:lnTo>
                <a:lnTo>
                  <a:pt x="3067160" y="1244599"/>
                </a:lnTo>
                <a:lnTo>
                  <a:pt x="3074119" y="1282699"/>
                </a:lnTo>
                <a:lnTo>
                  <a:pt x="3080155" y="1320799"/>
                </a:lnTo>
                <a:lnTo>
                  <a:pt x="3085268" y="1358899"/>
                </a:lnTo>
                <a:lnTo>
                  <a:pt x="3089457" y="1396999"/>
                </a:lnTo>
                <a:lnTo>
                  <a:pt x="3092719" y="1435099"/>
                </a:lnTo>
                <a:lnTo>
                  <a:pt x="3095050" y="1473199"/>
                </a:lnTo>
                <a:lnTo>
                  <a:pt x="3096448" y="1511299"/>
                </a:lnTo>
                <a:lnTo>
                  <a:pt x="3096914" y="1549402"/>
                </a:lnTo>
                <a:lnTo>
                  <a:pt x="3096448" y="1587499"/>
                </a:lnTo>
                <a:lnTo>
                  <a:pt x="3095050" y="1625599"/>
                </a:lnTo>
                <a:lnTo>
                  <a:pt x="3092719" y="1663699"/>
                </a:lnTo>
                <a:lnTo>
                  <a:pt x="3089457" y="1701799"/>
                </a:lnTo>
                <a:lnTo>
                  <a:pt x="3085268" y="1739899"/>
                </a:lnTo>
                <a:lnTo>
                  <a:pt x="3080155" y="1765299"/>
                </a:lnTo>
                <a:lnTo>
                  <a:pt x="3074119" y="1803399"/>
                </a:lnTo>
                <a:lnTo>
                  <a:pt x="3067160" y="1841499"/>
                </a:lnTo>
                <a:lnTo>
                  <a:pt x="3059287" y="1879599"/>
                </a:lnTo>
                <a:lnTo>
                  <a:pt x="3050509" y="1917699"/>
                </a:lnTo>
                <a:lnTo>
                  <a:pt x="3040826" y="1955799"/>
                </a:lnTo>
                <a:lnTo>
                  <a:pt x="3030238" y="1993899"/>
                </a:lnTo>
                <a:lnTo>
                  <a:pt x="3018757" y="2031999"/>
                </a:lnTo>
                <a:lnTo>
                  <a:pt x="3006398" y="2070099"/>
                </a:lnTo>
                <a:lnTo>
                  <a:pt x="2993160" y="2095499"/>
                </a:lnTo>
                <a:lnTo>
                  <a:pt x="2979043" y="2133599"/>
                </a:lnTo>
                <a:lnTo>
                  <a:pt x="2964066" y="2171699"/>
                </a:lnTo>
                <a:lnTo>
                  <a:pt x="2948246" y="2209799"/>
                </a:lnTo>
                <a:lnTo>
                  <a:pt x="2931581" y="2235199"/>
                </a:lnTo>
                <a:lnTo>
                  <a:pt x="2914073" y="2273299"/>
                </a:lnTo>
                <a:lnTo>
                  <a:pt x="2895743" y="2311399"/>
                </a:lnTo>
                <a:lnTo>
                  <a:pt x="2876613" y="2336799"/>
                </a:lnTo>
                <a:lnTo>
                  <a:pt x="2856682" y="2374899"/>
                </a:lnTo>
                <a:lnTo>
                  <a:pt x="2835950" y="2400299"/>
                </a:lnTo>
                <a:lnTo>
                  <a:pt x="2814444" y="2438399"/>
                </a:lnTo>
                <a:lnTo>
                  <a:pt x="2792189" y="2463799"/>
                </a:lnTo>
                <a:lnTo>
                  <a:pt x="2769184" y="2501899"/>
                </a:lnTo>
                <a:lnTo>
                  <a:pt x="2745429" y="2527299"/>
                </a:lnTo>
                <a:lnTo>
                  <a:pt x="2720954" y="2552699"/>
                </a:lnTo>
                <a:lnTo>
                  <a:pt x="2695788" y="2578099"/>
                </a:lnTo>
                <a:lnTo>
                  <a:pt x="2669930" y="2616199"/>
                </a:lnTo>
                <a:lnTo>
                  <a:pt x="2616172" y="2666999"/>
                </a:lnTo>
                <a:lnTo>
                  <a:pt x="2559875" y="2717799"/>
                </a:lnTo>
                <a:lnTo>
                  <a:pt x="2530787" y="2743199"/>
                </a:lnTo>
                <a:lnTo>
                  <a:pt x="2501107" y="2768599"/>
                </a:lnTo>
                <a:lnTo>
                  <a:pt x="2470871" y="2793999"/>
                </a:lnTo>
                <a:lnTo>
                  <a:pt x="2440080" y="2806699"/>
                </a:lnTo>
                <a:lnTo>
                  <a:pt x="2408732" y="2832099"/>
                </a:lnTo>
                <a:lnTo>
                  <a:pt x="2376867" y="2857499"/>
                </a:lnTo>
                <a:lnTo>
                  <a:pt x="2344522" y="2870199"/>
                </a:lnTo>
                <a:lnTo>
                  <a:pt x="2311698" y="2895599"/>
                </a:lnTo>
                <a:lnTo>
                  <a:pt x="2244650" y="2920999"/>
                </a:lnTo>
                <a:lnTo>
                  <a:pt x="2210507" y="2946399"/>
                </a:lnTo>
                <a:lnTo>
                  <a:pt x="2105727" y="2984499"/>
                </a:lnTo>
                <a:lnTo>
                  <a:pt x="1887736" y="3060699"/>
                </a:lnTo>
                <a:close/>
              </a:path>
              <a:path extrusionOk="0" h="3086100" w="3097529">
                <a:moveTo>
                  <a:pt x="1813172" y="3073399"/>
                </a:moveTo>
                <a:lnTo>
                  <a:pt x="1283740" y="3073399"/>
                </a:lnTo>
                <a:lnTo>
                  <a:pt x="1246367" y="3060699"/>
                </a:lnTo>
                <a:lnTo>
                  <a:pt x="1850545" y="3060699"/>
                </a:lnTo>
                <a:lnTo>
                  <a:pt x="1813172" y="3073399"/>
                </a:lnTo>
                <a:close/>
              </a:path>
              <a:path extrusionOk="0" h="3086100" w="3097529">
                <a:moveTo>
                  <a:pt x="1738016" y="3086099"/>
                </a:moveTo>
                <a:lnTo>
                  <a:pt x="1358898" y="3086099"/>
                </a:lnTo>
                <a:lnTo>
                  <a:pt x="1321251" y="3073399"/>
                </a:lnTo>
                <a:lnTo>
                  <a:pt x="1775663" y="3073399"/>
                </a:lnTo>
                <a:lnTo>
                  <a:pt x="1738016" y="308609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4"/>
          <p:cNvSpPr txBox="1"/>
          <p:nvPr>
            <p:ph type="title"/>
          </p:nvPr>
        </p:nvSpPr>
        <p:spPr>
          <a:xfrm>
            <a:off x="762000" y="4949825"/>
            <a:ext cx="217963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4"/>
          <p:cNvSpPr txBox="1"/>
          <p:nvPr>
            <p:ph idx="1" type="body"/>
          </p:nvPr>
        </p:nvSpPr>
        <p:spPr>
          <a:xfrm>
            <a:off x="377825" y="2460625"/>
            <a:ext cx="6800850" cy="70627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4"/>
          <p:cNvSpPr txBox="1"/>
          <p:nvPr>
            <p:ph idx="11" type="ftr"/>
          </p:nvPr>
        </p:nvSpPr>
        <p:spPr>
          <a:xfrm>
            <a:off x="2568575" y="9950450"/>
            <a:ext cx="2419350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4"/>
          <p:cNvSpPr txBox="1"/>
          <p:nvPr>
            <p:ph idx="10" type="dt"/>
          </p:nvPr>
        </p:nvSpPr>
        <p:spPr>
          <a:xfrm>
            <a:off x="377825" y="9950450"/>
            <a:ext cx="1738312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4"/>
          <p:cNvSpPr txBox="1"/>
          <p:nvPr>
            <p:ph idx="12" type="sldNum"/>
          </p:nvPr>
        </p:nvSpPr>
        <p:spPr>
          <a:xfrm>
            <a:off x="5440362" y="9950450"/>
            <a:ext cx="1738312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/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/>
          <p:nvPr/>
        </p:nvSpPr>
        <p:spPr>
          <a:xfrm>
            <a:off x="0" y="0"/>
            <a:ext cx="7556500" cy="10687050"/>
          </a:xfrm>
          <a:custGeom>
            <a:rect b="b" l="l" r="r" t="t"/>
            <a:pathLst>
              <a:path extrusionOk="0" h="10687685" w="7556500">
                <a:moveTo>
                  <a:pt x="7556298" y="10687309"/>
                </a:moveTo>
                <a:lnTo>
                  <a:pt x="0" y="10687309"/>
                </a:lnTo>
                <a:lnTo>
                  <a:pt x="0" y="0"/>
                </a:lnTo>
                <a:lnTo>
                  <a:pt x="7556298" y="0"/>
                </a:lnTo>
                <a:lnTo>
                  <a:pt x="7556298" y="10687309"/>
                </a:lnTo>
                <a:close/>
              </a:path>
            </a:pathLst>
          </a:custGeom>
          <a:solidFill>
            <a:srgbClr val="535353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5"/>
          <p:cNvSpPr/>
          <p:nvPr/>
        </p:nvSpPr>
        <p:spPr>
          <a:xfrm>
            <a:off x="0" y="0"/>
            <a:ext cx="7556500" cy="4351337"/>
          </a:xfrm>
          <a:custGeom>
            <a:rect b="b" l="l" r="r" t="t"/>
            <a:pathLst>
              <a:path extrusionOk="0" h="4351655" w="7556500">
                <a:moveTo>
                  <a:pt x="7555979" y="0"/>
                </a:moveTo>
                <a:lnTo>
                  <a:pt x="0" y="0"/>
                </a:lnTo>
                <a:lnTo>
                  <a:pt x="0" y="4064749"/>
                </a:lnTo>
                <a:lnTo>
                  <a:pt x="3714877" y="4064749"/>
                </a:lnTo>
                <a:lnTo>
                  <a:pt x="3880193" y="4106608"/>
                </a:lnTo>
                <a:lnTo>
                  <a:pt x="4089768" y="4156024"/>
                </a:lnTo>
                <a:lnTo>
                  <a:pt x="4259338" y="4193184"/>
                </a:lnTo>
                <a:lnTo>
                  <a:pt x="4430763" y="4227690"/>
                </a:lnTo>
                <a:lnTo>
                  <a:pt x="4560659" y="4251515"/>
                </a:lnTo>
                <a:lnTo>
                  <a:pt x="4691735" y="4273334"/>
                </a:lnTo>
                <a:lnTo>
                  <a:pt x="4824082" y="4292930"/>
                </a:lnTo>
                <a:lnTo>
                  <a:pt x="4913046" y="4304652"/>
                </a:lnTo>
                <a:lnTo>
                  <a:pt x="5002606" y="4315218"/>
                </a:lnTo>
                <a:lnTo>
                  <a:pt x="5092801" y="4324578"/>
                </a:lnTo>
                <a:lnTo>
                  <a:pt x="5183632" y="4332668"/>
                </a:lnTo>
                <a:lnTo>
                  <a:pt x="5275135" y="4339399"/>
                </a:lnTo>
                <a:lnTo>
                  <a:pt x="5367312" y="4344733"/>
                </a:lnTo>
                <a:lnTo>
                  <a:pt x="5460200" y="4348594"/>
                </a:lnTo>
                <a:lnTo>
                  <a:pt x="5553799" y="4350918"/>
                </a:lnTo>
                <a:lnTo>
                  <a:pt x="5648134" y="4351642"/>
                </a:lnTo>
                <a:lnTo>
                  <a:pt x="5695594" y="4351388"/>
                </a:lnTo>
                <a:lnTo>
                  <a:pt x="5791073" y="4349585"/>
                </a:lnTo>
                <a:lnTo>
                  <a:pt x="5887339" y="4346029"/>
                </a:lnTo>
                <a:lnTo>
                  <a:pt x="5984418" y="4340657"/>
                </a:lnTo>
                <a:lnTo>
                  <a:pt x="6082309" y="4333379"/>
                </a:lnTo>
                <a:lnTo>
                  <a:pt x="6181052" y="4324147"/>
                </a:lnTo>
                <a:lnTo>
                  <a:pt x="6280645" y="4312907"/>
                </a:lnTo>
                <a:lnTo>
                  <a:pt x="6381128" y="4299572"/>
                </a:lnTo>
                <a:lnTo>
                  <a:pt x="6431699" y="4292104"/>
                </a:lnTo>
                <a:lnTo>
                  <a:pt x="6482499" y="4284091"/>
                </a:lnTo>
                <a:lnTo>
                  <a:pt x="6533528" y="4275531"/>
                </a:lnTo>
                <a:lnTo>
                  <a:pt x="6584797" y="4266400"/>
                </a:lnTo>
                <a:lnTo>
                  <a:pt x="6636283" y="4256710"/>
                </a:lnTo>
                <a:lnTo>
                  <a:pt x="6688023" y="4246435"/>
                </a:lnTo>
                <a:lnTo>
                  <a:pt x="6739991" y="4235577"/>
                </a:lnTo>
                <a:lnTo>
                  <a:pt x="6792201" y="4224121"/>
                </a:lnTo>
                <a:lnTo>
                  <a:pt x="6844665" y="4212069"/>
                </a:lnTo>
                <a:lnTo>
                  <a:pt x="6897357" y="4199407"/>
                </a:lnTo>
                <a:lnTo>
                  <a:pt x="6950316" y="4186123"/>
                </a:lnTo>
                <a:lnTo>
                  <a:pt x="7003516" y="4172216"/>
                </a:lnTo>
                <a:lnTo>
                  <a:pt x="7056971" y="4157675"/>
                </a:lnTo>
                <a:lnTo>
                  <a:pt x="7110679" y="4142498"/>
                </a:lnTo>
                <a:lnTo>
                  <a:pt x="7164641" y="4126661"/>
                </a:lnTo>
                <a:lnTo>
                  <a:pt x="7218870" y="4110177"/>
                </a:lnTo>
                <a:lnTo>
                  <a:pt x="7273353" y="4093019"/>
                </a:lnTo>
                <a:lnTo>
                  <a:pt x="7328103" y="4075188"/>
                </a:lnTo>
                <a:lnTo>
                  <a:pt x="7359129" y="4064749"/>
                </a:lnTo>
                <a:lnTo>
                  <a:pt x="7555979" y="4064749"/>
                </a:lnTo>
                <a:lnTo>
                  <a:pt x="7555979" y="3994632"/>
                </a:lnTo>
                <a:lnTo>
                  <a:pt x="7555979" y="3884257"/>
                </a:lnTo>
                <a:lnTo>
                  <a:pt x="755597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5"/>
          <p:cNvSpPr/>
          <p:nvPr/>
        </p:nvSpPr>
        <p:spPr>
          <a:xfrm>
            <a:off x="0" y="3330575"/>
            <a:ext cx="7556500" cy="1431925"/>
          </a:xfrm>
          <a:custGeom>
            <a:rect b="b" l="l" r="r" t="t"/>
            <a:pathLst>
              <a:path extrusionOk="0" h="1433195" w="7556500">
                <a:moveTo>
                  <a:pt x="7555991" y="1433000"/>
                </a:moveTo>
                <a:lnTo>
                  <a:pt x="0" y="1433000"/>
                </a:lnTo>
                <a:lnTo>
                  <a:pt x="0" y="214404"/>
                </a:lnTo>
                <a:lnTo>
                  <a:pt x="71031" y="189295"/>
                </a:lnTo>
                <a:lnTo>
                  <a:pt x="114539" y="174749"/>
                </a:lnTo>
                <a:lnTo>
                  <a:pt x="157901" y="160849"/>
                </a:lnTo>
                <a:lnTo>
                  <a:pt x="201120" y="147587"/>
                </a:lnTo>
                <a:lnTo>
                  <a:pt x="244197" y="134954"/>
                </a:lnTo>
                <a:lnTo>
                  <a:pt x="287136" y="122942"/>
                </a:lnTo>
                <a:lnTo>
                  <a:pt x="329939" y="111545"/>
                </a:lnTo>
                <a:lnTo>
                  <a:pt x="372609" y="100753"/>
                </a:lnTo>
                <a:lnTo>
                  <a:pt x="415149" y="90560"/>
                </a:lnTo>
                <a:lnTo>
                  <a:pt x="457560" y="80957"/>
                </a:lnTo>
                <a:lnTo>
                  <a:pt x="499847" y="71935"/>
                </a:lnTo>
                <a:lnTo>
                  <a:pt x="542011" y="63488"/>
                </a:lnTo>
                <a:lnTo>
                  <a:pt x="584055" y="55608"/>
                </a:lnTo>
                <a:lnTo>
                  <a:pt x="625982" y="48286"/>
                </a:lnTo>
                <a:lnTo>
                  <a:pt x="667794" y="41515"/>
                </a:lnTo>
                <a:lnTo>
                  <a:pt x="709494" y="35286"/>
                </a:lnTo>
                <a:lnTo>
                  <a:pt x="751085" y="29592"/>
                </a:lnTo>
                <a:lnTo>
                  <a:pt x="792569" y="24425"/>
                </a:lnTo>
                <a:lnTo>
                  <a:pt x="833949" y="19778"/>
                </a:lnTo>
                <a:lnTo>
                  <a:pt x="875228" y="15641"/>
                </a:lnTo>
                <a:lnTo>
                  <a:pt x="916407" y="12007"/>
                </a:lnTo>
                <a:lnTo>
                  <a:pt x="957491" y="8869"/>
                </a:lnTo>
                <a:lnTo>
                  <a:pt x="998481" y="6218"/>
                </a:lnTo>
                <a:lnTo>
                  <a:pt x="1039380" y="4047"/>
                </a:lnTo>
                <a:lnTo>
                  <a:pt x="1080191" y="2348"/>
                </a:lnTo>
                <a:lnTo>
                  <a:pt x="1120916" y="1112"/>
                </a:lnTo>
                <a:lnTo>
                  <a:pt x="1161558" y="332"/>
                </a:lnTo>
                <a:lnTo>
                  <a:pt x="1202120" y="0"/>
                </a:lnTo>
                <a:lnTo>
                  <a:pt x="1242604" y="107"/>
                </a:lnTo>
                <a:lnTo>
                  <a:pt x="1283013" y="647"/>
                </a:lnTo>
                <a:lnTo>
                  <a:pt x="1323350" y="1612"/>
                </a:lnTo>
                <a:lnTo>
                  <a:pt x="1363617" y="2992"/>
                </a:lnTo>
                <a:lnTo>
                  <a:pt x="1403817" y="4781"/>
                </a:lnTo>
                <a:lnTo>
                  <a:pt x="1484025" y="9553"/>
                </a:lnTo>
                <a:lnTo>
                  <a:pt x="1563996" y="15864"/>
                </a:lnTo>
                <a:lnTo>
                  <a:pt x="1643752" y="23650"/>
                </a:lnTo>
                <a:lnTo>
                  <a:pt x="1723313" y="32849"/>
                </a:lnTo>
                <a:lnTo>
                  <a:pt x="1802700" y="43398"/>
                </a:lnTo>
                <a:lnTo>
                  <a:pt x="1881934" y="55232"/>
                </a:lnTo>
                <a:lnTo>
                  <a:pt x="1961037" y="68290"/>
                </a:lnTo>
                <a:lnTo>
                  <a:pt x="2040030" y="82507"/>
                </a:lnTo>
                <a:lnTo>
                  <a:pt x="2118933" y="97821"/>
                </a:lnTo>
                <a:lnTo>
                  <a:pt x="2237166" y="122710"/>
                </a:lnTo>
                <a:lnTo>
                  <a:pt x="2355318" y="149711"/>
                </a:lnTo>
                <a:lnTo>
                  <a:pt x="2512848" y="188629"/>
                </a:lnTo>
                <a:lnTo>
                  <a:pt x="2709991" y="241252"/>
                </a:lnTo>
                <a:lnTo>
                  <a:pt x="3106296" y="356001"/>
                </a:lnTo>
                <a:lnTo>
                  <a:pt x="3751650" y="548975"/>
                </a:lnTo>
                <a:lnTo>
                  <a:pt x="3999090" y="618755"/>
                </a:lnTo>
                <a:lnTo>
                  <a:pt x="4208207" y="673872"/>
                </a:lnTo>
                <a:lnTo>
                  <a:pt x="4377646" y="715270"/>
                </a:lnTo>
                <a:lnTo>
                  <a:pt x="4506088" y="744414"/>
                </a:lnTo>
                <a:lnTo>
                  <a:pt x="4635778" y="771689"/>
                </a:lnTo>
                <a:lnTo>
                  <a:pt x="4766786" y="796881"/>
                </a:lnTo>
                <a:lnTo>
                  <a:pt x="4854892" y="812414"/>
                </a:lnTo>
                <a:lnTo>
                  <a:pt x="4943637" y="826863"/>
                </a:lnTo>
                <a:lnTo>
                  <a:pt x="5033042" y="840165"/>
                </a:lnTo>
                <a:lnTo>
                  <a:pt x="5123127" y="852258"/>
                </a:lnTo>
                <a:lnTo>
                  <a:pt x="5213915" y="863077"/>
                </a:lnTo>
                <a:lnTo>
                  <a:pt x="5305426" y="872560"/>
                </a:lnTo>
                <a:lnTo>
                  <a:pt x="5397681" y="880644"/>
                </a:lnTo>
                <a:lnTo>
                  <a:pt x="5490701" y="887264"/>
                </a:lnTo>
                <a:lnTo>
                  <a:pt x="5584508" y="892359"/>
                </a:lnTo>
                <a:lnTo>
                  <a:pt x="5679123" y="895865"/>
                </a:lnTo>
                <a:lnTo>
                  <a:pt x="5774566" y="897718"/>
                </a:lnTo>
                <a:lnTo>
                  <a:pt x="7555991" y="898006"/>
                </a:lnTo>
                <a:lnTo>
                  <a:pt x="7555991" y="1433000"/>
                </a:lnTo>
                <a:close/>
              </a:path>
              <a:path extrusionOk="0" h="1433195" w="7556500">
                <a:moveTo>
                  <a:pt x="7555991" y="898006"/>
                </a:moveTo>
                <a:lnTo>
                  <a:pt x="5822604" y="898006"/>
                </a:lnTo>
                <a:lnTo>
                  <a:pt x="5870858" y="897856"/>
                </a:lnTo>
                <a:lnTo>
                  <a:pt x="5968022" y="896216"/>
                </a:lnTo>
                <a:lnTo>
                  <a:pt x="6066077" y="892733"/>
                </a:lnTo>
                <a:lnTo>
                  <a:pt x="6165046" y="887346"/>
                </a:lnTo>
                <a:lnTo>
                  <a:pt x="6264949" y="879990"/>
                </a:lnTo>
                <a:lnTo>
                  <a:pt x="6365807" y="870603"/>
                </a:lnTo>
                <a:lnTo>
                  <a:pt x="6467641" y="859121"/>
                </a:lnTo>
                <a:lnTo>
                  <a:pt x="6570473" y="845481"/>
                </a:lnTo>
                <a:lnTo>
                  <a:pt x="6622269" y="837832"/>
                </a:lnTo>
                <a:lnTo>
                  <a:pt x="6674323" y="829621"/>
                </a:lnTo>
                <a:lnTo>
                  <a:pt x="6726636" y="820838"/>
                </a:lnTo>
                <a:lnTo>
                  <a:pt x="6779213" y="811476"/>
                </a:lnTo>
                <a:lnTo>
                  <a:pt x="6832054" y="801527"/>
                </a:lnTo>
                <a:lnTo>
                  <a:pt x="6885163" y="790983"/>
                </a:lnTo>
                <a:lnTo>
                  <a:pt x="6938543" y="779837"/>
                </a:lnTo>
                <a:lnTo>
                  <a:pt x="6992196" y="768080"/>
                </a:lnTo>
                <a:lnTo>
                  <a:pt x="7046124" y="755705"/>
                </a:lnTo>
                <a:lnTo>
                  <a:pt x="7100331" y="742704"/>
                </a:lnTo>
                <a:lnTo>
                  <a:pt x="7154819" y="729068"/>
                </a:lnTo>
                <a:lnTo>
                  <a:pt x="7209591" y="714790"/>
                </a:lnTo>
                <a:lnTo>
                  <a:pt x="7264649" y="699862"/>
                </a:lnTo>
                <a:lnTo>
                  <a:pt x="7319996" y="684276"/>
                </a:lnTo>
                <a:lnTo>
                  <a:pt x="7375634" y="668025"/>
                </a:lnTo>
                <a:lnTo>
                  <a:pt x="7431567" y="651099"/>
                </a:lnTo>
                <a:lnTo>
                  <a:pt x="7487796" y="633492"/>
                </a:lnTo>
                <a:lnTo>
                  <a:pt x="7544325" y="615195"/>
                </a:lnTo>
                <a:lnTo>
                  <a:pt x="7555991" y="611296"/>
                </a:lnTo>
                <a:lnTo>
                  <a:pt x="7555991" y="898006"/>
                </a:lnTo>
                <a:close/>
              </a:path>
            </a:pathLst>
          </a:custGeom>
          <a:solidFill>
            <a:srgbClr val="FF3B0D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5"/>
          <p:cNvSpPr/>
          <p:nvPr/>
        </p:nvSpPr>
        <p:spPr>
          <a:xfrm>
            <a:off x="0" y="3527425"/>
            <a:ext cx="7556500" cy="1354137"/>
          </a:xfrm>
          <a:custGeom>
            <a:rect b="b" l="l" r="r" t="t"/>
            <a:pathLst>
              <a:path extrusionOk="0" h="1353820" w="7556500">
                <a:moveTo>
                  <a:pt x="7555991" y="1353810"/>
                </a:moveTo>
                <a:lnTo>
                  <a:pt x="0" y="1353810"/>
                </a:lnTo>
                <a:lnTo>
                  <a:pt x="0" y="215062"/>
                </a:lnTo>
                <a:lnTo>
                  <a:pt x="71031" y="189900"/>
                </a:lnTo>
                <a:lnTo>
                  <a:pt x="114539" y="175323"/>
                </a:lnTo>
                <a:lnTo>
                  <a:pt x="157901" y="161393"/>
                </a:lnTo>
                <a:lnTo>
                  <a:pt x="201120" y="148100"/>
                </a:lnTo>
                <a:lnTo>
                  <a:pt x="244197" y="135438"/>
                </a:lnTo>
                <a:lnTo>
                  <a:pt x="287136" y="123399"/>
                </a:lnTo>
                <a:lnTo>
                  <a:pt x="329939" y="111974"/>
                </a:lnTo>
                <a:lnTo>
                  <a:pt x="372609" y="101156"/>
                </a:lnTo>
                <a:lnTo>
                  <a:pt x="415149" y="90936"/>
                </a:lnTo>
                <a:lnTo>
                  <a:pt x="457560" y="81307"/>
                </a:lnTo>
                <a:lnTo>
                  <a:pt x="499847" y="72261"/>
                </a:lnTo>
                <a:lnTo>
                  <a:pt x="542011" y="63790"/>
                </a:lnTo>
                <a:lnTo>
                  <a:pt x="584055" y="55886"/>
                </a:lnTo>
                <a:lnTo>
                  <a:pt x="625982" y="48541"/>
                </a:lnTo>
                <a:lnTo>
                  <a:pt x="667794" y="41748"/>
                </a:lnTo>
                <a:lnTo>
                  <a:pt x="709494" y="35498"/>
                </a:lnTo>
                <a:lnTo>
                  <a:pt x="751085" y="29783"/>
                </a:lnTo>
                <a:lnTo>
                  <a:pt x="792569" y="24596"/>
                </a:lnTo>
                <a:lnTo>
                  <a:pt x="833949" y="19928"/>
                </a:lnTo>
                <a:lnTo>
                  <a:pt x="875228" y="15773"/>
                </a:lnTo>
                <a:lnTo>
                  <a:pt x="916407" y="12121"/>
                </a:lnTo>
                <a:lnTo>
                  <a:pt x="957491" y="8965"/>
                </a:lnTo>
                <a:lnTo>
                  <a:pt x="998481" y="6297"/>
                </a:lnTo>
                <a:lnTo>
                  <a:pt x="1039380" y="4109"/>
                </a:lnTo>
                <a:lnTo>
                  <a:pt x="1080191" y="2393"/>
                </a:lnTo>
                <a:lnTo>
                  <a:pt x="1120916" y="1141"/>
                </a:lnTo>
                <a:lnTo>
                  <a:pt x="1161558" y="346"/>
                </a:lnTo>
                <a:lnTo>
                  <a:pt x="1202120" y="0"/>
                </a:lnTo>
                <a:lnTo>
                  <a:pt x="1242604" y="93"/>
                </a:lnTo>
                <a:lnTo>
                  <a:pt x="1283013" y="620"/>
                </a:lnTo>
                <a:lnTo>
                  <a:pt x="1323350" y="1571"/>
                </a:lnTo>
                <a:lnTo>
                  <a:pt x="1363617" y="2939"/>
                </a:lnTo>
                <a:lnTo>
                  <a:pt x="1403817" y="4716"/>
                </a:lnTo>
                <a:lnTo>
                  <a:pt x="1484025" y="9465"/>
                </a:lnTo>
                <a:lnTo>
                  <a:pt x="1563996" y="15755"/>
                </a:lnTo>
                <a:lnTo>
                  <a:pt x="1643752" y="23522"/>
                </a:lnTo>
                <a:lnTo>
                  <a:pt x="1723313" y="32704"/>
                </a:lnTo>
                <a:lnTo>
                  <a:pt x="1802700" y="43236"/>
                </a:lnTo>
                <a:lnTo>
                  <a:pt x="1881934" y="55056"/>
                </a:lnTo>
                <a:lnTo>
                  <a:pt x="1961037" y="68101"/>
                </a:lnTo>
                <a:lnTo>
                  <a:pt x="2040030" y="82307"/>
                </a:lnTo>
                <a:lnTo>
                  <a:pt x="2118933" y="97610"/>
                </a:lnTo>
                <a:lnTo>
                  <a:pt x="2237166" y="122486"/>
                </a:lnTo>
                <a:lnTo>
                  <a:pt x="2355318" y="149476"/>
                </a:lnTo>
                <a:lnTo>
                  <a:pt x="2512848" y="188382"/>
                </a:lnTo>
                <a:lnTo>
                  <a:pt x="2709991" y="240997"/>
                </a:lnTo>
                <a:lnTo>
                  <a:pt x="3106296" y="355739"/>
                </a:lnTo>
                <a:lnTo>
                  <a:pt x="3751650" y="548714"/>
                </a:lnTo>
                <a:lnTo>
                  <a:pt x="3999090" y="618490"/>
                </a:lnTo>
                <a:lnTo>
                  <a:pt x="4208207" y="673601"/>
                </a:lnTo>
                <a:lnTo>
                  <a:pt x="4377646" y="714991"/>
                </a:lnTo>
                <a:lnTo>
                  <a:pt x="4506088" y="744127"/>
                </a:lnTo>
                <a:lnTo>
                  <a:pt x="4635778" y="771392"/>
                </a:lnTo>
                <a:lnTo>
                  <a:pt x="4766786" y="796571"/>
                </a:lnTo>
                <a:lnTo>
                  <a:pt x="4854892" y="812094"/>
                </a:lnTo>
                <a:lnTo>
                  <a:pt x="4943637" y="826532"/>
                </a:lnTo>
                <a:lnTo>
                  <a:pt x="5033042" y="839821"/>
                </a:lnTo>
                <a:lnTo>
                  <a:pt x="5123127" y="851900"/>
                </a:lnTo>
                <a:lnTo>
                  <a:pt x="5213915" y="862703"/>
                </a:lnTo>
                <a:lnTo>
                  <a:pt x="5305426" y="872169"/>
                </a:lnTo>
                <a:lnTo>
                  <a:pt x="5397681" y="880234"/>
                </a:lnTo>
                <a:lnTo>
                  <a:pt x="5490701" y="886834"/>
                </a:lnTo>
                <a:lnTo>
                  <a:pt x="5584508" y="891907"/>
                </a:lnTo>
                <a:lnTo>
                  <a:pt x="5679123" y="895388"/>
                </a:lnTo>
                <a:lnTo>
                  <a:pt x="5774566" y="897216"/>
                </a:lnTo>
                <a:lnTo>
                  <a:pt x="7555991" y="897490"/>
                </a:lnTo>
                <a:lnTo>
                  <a:pt x="7555991" y="1353810"/>
                </a:lnTo>
                <a:close/>
              </a:path>
              <a:path extrusionOk="0" h="1353820" w="7556500">
                <a:moveTo>
                  <a:pt x="7555991" y="897490"/>
                </a:moveTo>
                <a:lnTo>
                  <a:pt x="5822604" y="897490"/>
                </a:lnTo>
                <a:lnTo>
                  <a:pt x="5919330" y="896717"/>
                </a:lnTo>
                <a:lnTo>
                  <a:pt x="6016937" y="894132"/>
                </a:lnTo>
                <a:lnTo>
                  <a:pt x="6115446" y="889672"/>
                </a:lnTo>
                <a:lnTo>
                  <a:pt x="6214879" y="883272"/>
                </a:lnTo>
                <a:lnTo>
                  <a:pt x="6315257" y="874870"/>
                </a:lnTo>
                <a:lnTo>
                  <a:pt x="6416600" y="864403"/>
                </a:lnTo>
                <a:lnTo>
                  <a:pt x="6518931" y="851807"/>
                </a:lnTo>
                <a:lnTo>
                  <a:pt x="6570473" y="844691"/>
                </a:lnTo>
                <a:lnTo>
                  <a:pt x="6622269" y="837020"/>
                </a:lnTo>
                <a:lnTo>
                  <a:pt x="6674323" y="828784"/>
                </a:lnTo>
                <a:lnTo>
                  <a:pt x="6726636" y="819976"/>
                </a:lnTo>
                <a:lnTo>
                  <a:pt x="6779213" y="810589"/>
                </a:lnTo>
                <a:lnTo>
                  <a:pt x="6832054" y="800615"/>
                </a:lnTo>
                <a:lnTo>
                  <a:pt x="6885163" y="790045"/>
                </a:lnTo>
                <a:lnTo>
                  <a:pt x="6938543" y="778871"/>
                </a:lnTo>
                <a:lnTo>
                  <a:pt x="6992196" y="767087"/>
                </a:lnTo>
                <a:lnTo>
                  <a:pt x="7046124" y="754683"/>
                </a:lnTo>
                <a:lnTo>
                  <a:pt x="7100331" y="741652"/>
                </a:lnTo>
                <a:lnTo>
                  <a:pt x="7154819" y="727986"/>
                </a:lnTo>
                <a:lnTo>
                  <a:pt x="7209591" y="713678"/>
                </a:lnTo>
                <a:lnTo>
                  <a:pt x="7264649" y="698718"/>
                </a:lnTo>
                <a:lnTo>
                  <a:pt x="7319996" y="683100"/>
                </a:lnTo>
                <a:lnTo>
                  <a:pt x="7375634" y="666815"/>
                </a:lnTo>
                <a:lnTo>
                  <a:pt x="7431567" y="649855"/>
                </a:lnTo>
                <a:lnTo>
                  <a:pt x="7487796" y="632213"/>
                </a:lnTo>
                <a:lnTo>
                  <a:pt x="7544325" y="613881"/>
                </a:lnTo>
                <a:lnTo>
                  <a:pt x="7555991" y="609975"/>
                </a:lnTo>
                <a:lnTo>
                  <a:pt x="7555991" y="8974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p5"/>
          <p:cNvSpPr/>
          <p:nvPr/>
        </p:nvSpPr>
        <p:spPr>
          <a:xfrm>
            <a:off x="0" y="4111625"/>
            <a:ext cx="7556500" cy="769937"/>
          </a:xfrm>
          <a:custGeom>
            <a:rect b="b" l="l" r="r" t="t"/>
            <a:pathLst>
              <a:path extrusionOk="0" h="770254" w="7556500">
                <a:moveTo>
                  <a:pt x="7555991" y="769837"/>
                </a:moveTo>
                <a:lnTo>
                  <a:pt x="6990933" y="769837"/>
                </a:lnTo>
                <a:lnTo>
                  <a:pt x="6994448" y="769050"/>
                </a:lnTo>
                <a:lnTo>
                  <a:pt x="7085821" y="747479"/>
                </a:lnTo>
                <a:lnTo>
                  <a:pt x="7177939" y="724200"/>
                </a:lnTo>
                <a:lnTo>
                  <a:pt x="7270825" y="699160"/>
                </a:lnTo>
                <a:lnTo>
                  <a:pt x="7364503" y="672308"/>
                </a:lnTo>
                <a:lnTo>
                  <a:pt x="7458994" y="643591"/>
                </a:lnTo>
                <a:lnTo>
                  <a:pt x="7555991" y="612397"/>
                </a:lnTo>
                <a:lnTo>
                  <a:pt x="7555991" y="769837"/>
                </a:lnTo>
                <a:close/>
              </a:path>
              <a:path extrusionOk="0" h="770254" w="7556500">
                <a:moveTo>
                  <a:pt x="4618783" y="769837"/>
                </a:moveTo>
                <a:lnTo>
                  <a:pt x="0" y="769837"/>
                </a:lnTo>
                <a:lnTo>
                  <a:pt x="64" y="214946"/>
                </a:lnTo>
                <a:lnTo>
                  <a:pt x="42167" y="199840"/>
                </a:lnTo>
                <a:lnTo>
                  <a:pt x="89663" y="183518"/>
                </a:lnTo>
                <a:lnTo>
                  <a:pt x="136985" y="167968"/>
                </a:lnTo>
                <a:lnTo>
                  <a:pt x="184135" y="153181"/>
                </a:lnTo>
                <a:lnTo>
                  <a:pt x="231117" y="139146"/>
                </a:lnTo>
                <a:lnTo>
                  <a:pt x="277935" y="125853"/>
                </a:lnTo>
                <a:lnTo>
                  <a:pt x="324592" y="113292"/>
                </a:lnTo>
                <a:lnTo>
                  <a:pt x="371092" y="101452"/>
                </a:lnTo>
                <a:lnTo>
                  <a:pt x="417437" y="90324"/>
                </a:lnTo>
                <a:lnTo>
                  <a:pt x="463631" y="79897"/>
                </a:lnTo>
                <a:lnTo>
                  <a:pt x="509678" y="70161"/>
                </a:lnTo>
                <a:lnTo>
                  <a:pt x="555580" y="61105"/>
                </a:lnTo>
                <a:lnTo>
                  <a:pt x="601342" y="52720"/>
                </a:lnTo>
                <a:lnTo>
                  <a:pt x="646967" y="44995"/>
                </a:lnTo>
                <a:lnTo>
                  <a:pt x="692458" y="37920"/>
                </a:lnTo>
                <a:lnTo>
                  <a:pt x="737818" y="31485"/>
                </a:lnTo>
                <a:lnTo>
                  <a:pt x="783051" y="25679"/>
                </a:lnTo>
                <a:lnTo>
                  <a:pt x="828161" y="20493"/>
                </a:lnTo>
                <a:lnTo>
                  <a:pt x="873150" y="15916"/>
                </a:lnTo>
                <a:lnTo>
                  <a:pt x="918022" y="11938"/>
                </a:lnTo>
                <a:lnTo>
                  <a:pt x="962781" y="8548"/>
                </a:lnTo>
                <a:lnTo>
                  <a:pt x="1007430" y="5737"/>
                </a:lnTo>
                <a:lnTo>
                  <a:pt x="1051972" y="3494"/>
                </a:lnTo>
                <a:lnTo>
                  <a:pt x="1096411" y="1809"/>
                </a:lnTo>
                <a:lnTo>
                  <a:pt x="1140750" y="671"/>
                </a:lnTo>
                <a:lnTo>
                  <a:pt x="1184992" y="72"/>
                </a:lnTo>
                <a:lnTo>
                  <a:pt x="1229141" y="0"/>
                </a:lnTo>
                <a:lnTo>
                  <a:pt x="1273201" y="444"/>
                </a:lnTo>
                <a:lnTo>
                  <a:pt x="1317174" y="1396"/>
                </a:lnTo>
                <a:lnTo>
                  <a:pt x="1361065" y="2844"/>
                </a:lnTo>
                <a:lnTo>
                  <a:pt x="1404876" y="4779"/>
                </a:lnTo>
                <a:lnTo>
                  <a:pt x="1448611" y="7190"/>
                </a:lnTo>
                <a:lnTo>
                  <a:pt x="1492273" y="10067"/>
                </a:lnTo>
                <a:lnTo>
                  <a:pt x="1535866" y="13400"/>
                </a:lnTo>
                <a:lnTo>
                  <a:pt x="1579393" y="17178"/>
                </a:lnTo>
                <a:lnTo>
                  <a:pt x="1666262" y="26031"/>
                </a:lnTo>
                <a:lnTo>
                  <a:pt x="1752909" y="36542"/>
                </a:lnTo>
                <a:lnTo>
                  <a:pt x="1839361" y="48632"/>
                </a:lnTo>
                <a:lnTo>
                  <a:pt x="1925643" y="62218"/>
                </a:lnTo>
                <a:lnTo>
                  <a:pt x="2011785" y="77218"/>
                </a:lnTo>
                <a:lnTo>
                  <a:pt x="2097812" y="93550"/>
                </a:lnTo>
                <a:lnTo>
                  <a:pt x="2183753" y="111133"/>
                </a:lnTo>
                <a:lnTo>
                  <a:pt x="2312560" y="139674"/>
                </a:lnTo>
                <a:lnTo>
                  <a:pt x="2441325" y="170569"/>
                </a:lnTo>
                <a:lnTo>
                  <a:pt x="2613189" y="214969"/>
                </a:lnTo>
                <a:lnTo>
                  <a:pt x="2871412" y="287008"/>
                </a:lnTo>
                <a:lnTo>
                  <a:pt x="3791494" y="561212"/>
                </a:lnTo>
                <a:lnTo>
                  <a:pt x="4016587" y="624453"/>
                </a:lnTo>
                <a:lnTo>
                  <a:pt x="4198941" y="672638"/>
                </a:lnTo>
                <a:lnTo>
                  <a:pt x="4337180" y="706945"/>
                </a:lnTo>
                <a:lnTo>
                  <a:pt x="4476784" y="739373"/>
                </a:lnTo>
                <a:lnTo>
                  <a:pt x="4618783" y="769837"/>
                </a:lnTo>
                <a:close/>
              </a:path>
            </a:pathLst>
          </a:custGeom>
          <a:solidFill>
            <a:srgbClr val="FF3B0D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3" name="Google Shape;43;p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621212" y="5478462"/>
            <a:ext cx="2179637" cy="427037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5"/>
          <p:cNvSpPr/>
          <p:nvPr/>
        </p:nvSpPr>
        <p:spPr>
          <a:xfrm>
            <a:off x="4160837" y="2574925"/>
            <a:ext cx="3098800" cy="3086100"/>
          </a:xfrm>
          <a:custGeom>
            <a:rect b="b" l="l" r="r" t="t"/>
            <a:pathLst>
              <a:path extrusionOk="0" h="3086100" w="3097529">
                <a:moveTo>
                  <a:pt x="1738016" y="12699"/>
                </a:moveTo>
                <a:lnTo>
                  <a:pt x="1358898" y="12699"/>
                </a:lnTo>
                <a:lnTo>
                  <a:pt x="1396681" y="0"/>
                </a:lnTo>
                <a:lnTo>
                  <a:pt x="1700233" y="0"/>
                </a:lnTo>
                <a:lnTo>
                  <a:pt x="1738016" y="12699"/>
                </a:lnTo>
                <a:close/>
              </a:path>
              <a:path extrusionOk="0" h="3086100" w="3097529">
                <a:moveTo>
                  <a:pt x="1887736" y="38099"/>
                </a:moveTo>
                <a:lnTo>
                  <a:pt x="1209176" y="38099"/>
                </a:lnTo>
                <a:lnTo>
                  <a:pt x="1283741" y="12699"/>
                </a:lnTo>
                <a:lnTo>
                  <a:pt x="1813172" y="12699"/>
                </a:lnTo>
                <a:lnTo>
                  <a:pt x="1887736" y="38099"/>
                </a:lnTo>
                <a:close/>
              </a:path>
              <a:path extrusionOk="0" h="3086100" w="3097529">
                <a:moveTo>
                  <a:pt x="1887736" y="3060699"/>
                </a:moveTo>
                <a:lnTo>
                  <a:pt x="1209176" y="3060699"/>
                </a:lnTo>
                <a:lnTo>
                  <a:pt x="991185" y="2984499"/>
                </a:lnTo>
                <a:lnTo>
                  <a:pt x="886405" y="2946399"/>
                </a:lnTo>
                <a:lnTo>
                  <a:pt x="852263" y="2920999"/>
                </a:lnTo>
                <a:lnTo>
                  <a:pt x="785215" y="2895599"/>
                </a:lnTo>
                <a:lnTo>
                  <a:pt x="752390" y="2870199"/>
                </a:lnTo>
                <a:lnTo>
                  <a:pt x="720045" y="2857499"/>
                </a:lnTo>
                <a:lnTo>
                  <a:pt x="688179" y="2832099"/>
                </a:lnTo>
                <a:lnTo>
                  <a:pt x="656832" y="2806699"/>
                </a:lnTo>
                <a:lnTo>
                  <a:pt x="626041" y="2793999"/>
                </a:lnTo>
                <a:lnTo>
                  <a:pt x="595806" y="2768599"/>
                </a:lnTo>
                <a:lnTo>
                  <a:pt x="566126" y="2743199"/>
                </a:lnTo>
                <a:lnTo>
                  <a:pt x="537037" y="2717799"/>
                </a:lnTo>
                <a:lnTo>
                  <a:pt x="508575" y="2692399"/>
                </a:lnTo>
                <a:lnTo>
                  <a:pt x="453532" y="2641599"/>
                </a:lnTo>
                <a:lnTo>
                  <a:pt x="401125" y="2578099"/>
                </a:lnTo>
                <a:lnTo>
                  <a:pt x="375958" y="2552699"/>
                </a:lnTo>
                <a:lnTo>
                  <a:pt x="351483" y="2527299"/>
                </a:lnTo>
                <a:lnTo>
                  <a:pt x="327728" y="2501899"/>
                </a:lnTo>
                <a:lnTo>
                  <a:pt x="304723" y="2463799"/>
                </a:lnTo>
                <a:lnTo>
                  <a:pt x="282467" y="2438399"/>
                </a:lnTo>
                <a:lnTo>
                  <a:pt x="260961" y="2400299"/>
                </a:lnTo>
                <a:lnTo>
                  <a:pt x="240230" y="2374899"/>
                </a:lnTo>
                <a:lnTo>
                  <a:pt x="220299" y="2336799"/>
                </a:lnTo>
                <a:lnTo>
                  <a:pt x="201169" y="2311399"/>
                </a:lnTo>
                <a:lnTo>
                  <a:pt x="182839" y="2273299"/>
                </a:lnTo>
                <a:lnTo>
                  <a:pt x="165331" y="2235199"/>
                </a:lnTo>
                <a:lnTo>
                  <a:pt x="148666" y="2209799"/>
                </a:lnTo>
                <a:lnTo>
                  <a:pt x="132845" y="2171699"/>
                </a:lnTo>
                <a:lnTo>
                  <a:pt x="117868" y="2133599"/>
                </a:lnTo>
                <a:lnTo>
                  <a:pt x="103752" y="2095499"/>
                </a:lnTo>
                <a:lnTo>
                  <a:pt x="90514" y="2070099"/>
                </a:lnTo>
                <a:lnTo>
                  <a:pt x="78155" y="2031999"/>
                </a:lnTo>
                <a:lnTo>
                  <a:pt x="66675" y="1993899"/>
                </a:lnTo>
                <a:lnTo>
                  <a:pt x="56087" y="1955799"/>
                </a:lnTo>
                <a:lnTo>
                  <a:pt x="46403" y="1917699"/>
                </a:lnTo>
                <a:lnTo>
                  <a:pt x="37625" y="1879599"/>
                </a:lnTo>
                <a:lnTo>
                  <a:pt x="29752" y="1841499"/>
                </a:lnTo>
                <a:lnTo>
                  <a:pt x="22794" y="1803399"/>
                </a:lnTo>
                <a:lnTo>
                  <a:pt x="16758" y="1765299"/>
                </a:lnTo>
                <a:lnTo>
                  <a:pt x="11646" y="1739899"/>
                </a:lnTo>
                <a:lnTo>
                  <a:pt x="7456" y="1701799"/>
                </a:lnTo>
                <a:lnTo>
                  <a:pt x="4194" y="1663699"/>
                </a:lnTo>
                <a:lnTo>
                  <a:pt x="1863" y="1625599"/>
                </a:lnTo>
                <a:lnTo>
                  <a:pt x="465" y="1587499"/>
                </a:lnTo>
                <a:lnTo>
                  <a:pt x="0" y="1549392"/>
                </a:lnTo>
                <a:lnTo>
                  <a:pt x="465" y="1511299"/>
                </a:lnTo>
                <a:lnTo>
                  <a:pt x="1863" y="1473199"/>
                </a:lnTo>
                <a:lnTo>
                  <a:pt x="4194" y="1435099"/>
                </a:lnTo>
                <a:lnTo>
                  <a:pt x="7456" y="1396999"/>
                </a:lnTo>
                <a:lnTo>
                  <a:pt x="11646" y="1358899"/>
                </a:lnTo>
                <a:lnTo>
                  <a:pt x="16758" y="1320799"/>
                </a:lnTo>
                <a:lnTo>
                  <a:pt x="22794" y="1282699"/>
                </a:lnTo>
                <a:lnTo>
                  <a:pt x="29752" y="1244599"/>
                </a:lnTo>
                <a:lnTo>
                  <a:pt x="37625" y="1206499"/>
                </a:lnTo>
                <a:lnTo>
                  <a:pt x="46403" y="1168399"/>
                </a:lnTo>
                <a:lnTo>
                  <a:pt x="56087" y="1130299"/>
                </a:lnTo>
                <a:lnTo>
                  <a:pt x="66675" y="1092199"/>
                </a:lnTo>
                <a:lnTo>
                  <a:pt x="78156" y="1054099"/>
                </a:lnTo>
                <a:lnTo>
                  <a:pt x="90515" y="1015999"/>
                </a:lnTo>
                <a:lnTo>
                  <a:pt x="103752" y="990599"/>
                </a:lnTo>
                <a:lnTo>
                  <a:pt x="117868" y="952499"/>
                </a:lnTo>
                <a:lnTo>
                  <a:pt x="132846" y="914399"/>
                </a:lnTo>
                <a:lnTo>
                  <a:pt x="148667" y="876299"/>
                </a:lnTo>
                <a:lnTo>
                  <a:pt x="165331" y="850899"/>
                </a:lnTo>
                <a:lnTo>
                  <a:pt x="182839" y="812799"/>
                </a:lnTo>
                <a:lnTo>
                  <a:pt x="201169" y="774699"/>
                </a:lnTo>
                <a:lnTo>
                  <a:pt x="220299" y="749299"/>
                </a:lnTo>
                <a:lnTo>
                  <a:pt x="240230" y="711199"/>
                </a:lnTo>
                <a:lnTo>
                  <a:pt x="260961" y="685799"/>
                </a:lnTo>
                <a:lnTo>
                  <a:pt x="282467" y="647699"/>
                </a:lnTo>
                <a:lnTo>
                  <a:pt x="304723" y="622299"/>
                </a:lnTo>
                <a:lnTo>
                  <a:pt x="327728" y="596899"/>
                </a:lnTo>
                <a:lnTo>
                  <a:pt x="351483" y="558799"/>
                </a:lnTo>
                <a:lnTo>
                  <a:pt x="375958" y="533399"/>
                </a:lnTo>
                <a:lnTo>
                  <a:pt x="401125" y="507999"/>
                </a:lnTo>
                <a:lnTo>
                  <a:pt x="426982" y="482599"/>
                </a:lnTo>
                <a:lnTo>
                  <a:pt x="453532" y="444499"/>
                </a:lnTo>
                <a:lnTo>
                  <a:pt x="508575" y="393699"/>
                </a:lnTo>
                <a:lnTo>
                  <a:pt x="537037" y="368299"/>
                </a:lnTo>
                <a:lnTo>
                  <a:pt x="566126" y="342899"/>
                </a:lnTo>
                <a:lnTo>
                  <a:pt x="595806" y="317499"/>
                </a:lnTo>
                <a:lnTo>
                  <a:pt x="626041" y="304799"/>
                </a:lnTo>
                <a:lnTo>
                  <a:pt x="656832" y="279399"/>
                </a:lnTo>
                <a:lnTo>
                  <a:pt x="688179" y="253999"/>
                </a:lnTo>
                <a:lnTo>
                  <a:pt x="720045" y="241299"/>
                </a:lnTo>
                <a:lnTo>
                  <a:pt x="752390" y="215899"/>
                </a:lnTo>
                <a:lnTo>
                  <a:pt x="785215" y="190499"/>
                </a:lnTo>
                <a:lnTo>
                  <a:pt x="852263" y="165099"/>
                </a:lnTo>
                <a:lnTo>
                  <a:pt x="886405" y="139699"/>
                </a:lnTo>
                <a:lnTo>
                  <a:pt x="1098963" y="63499"/>
                </a:lnTo>
                <a:lnTo>
                  <a:pt x="1172212" y="38099"/>
                </a:lnTo>
                <a:lnTo>
                  <a:pt x="1924701" y="38099"/>
                </a:lnTo>
                <a:lnTo>
                  <a:pt x="1997950" y="63499"/>
                </a:lnTo>
                <a:lnTo>
                  <a:pt x="2210507" y="139699"/>
                </a:lnTo>
                <a:lnTo>
                  <a:pt x="2244650" y="165099"/>
                </a:lnTo>
                <a:lnTo>
                  <a:pt x="2311698" y="190499"/>
                </a:lnTo>
                <a:lnTo>
                  <a:pt x="2344522" y="215899"/>
                </a:lnTo>
                <a:lnTo>
                  <a:pt x="2376867" y="241299"/>
                </a:lnTo>
                <a:lnTo>
                  <a:pt x="2408732" y="253999"/>
                </a:lnTo>
                <a:lnTo>
                  <a:pt x="2440080" y="279399"/>
                </a:lnTo>
                <a:lnTo>
                  <a:pt x="2470871" y="304799"/>
                </a:lnTo>
                <a:lnTo>
                  <a:pt x="2501107" y="317499"/>
                </a:lnTo>
                <a:lnTo>
                  <a:pt x="2530787" y="342899"/>
                </a:lnTo>
                <a:lnTo>
                  <a:pt x="2559875" y="368299"/>
                </a:lnTo>
                <a:lnTo>
                  <a:pt x="2588337" y="393699"/>
                </a:lnTo>
                <a:lnTo>
                  <a:pt x="2643381" y="444499"/>
                </a:lnTo>
                <a:lnTo>
                  <a:pt x="2669930" y="482599"/>
                </a:lnTo>
                <a:lnTo>
                  <a:pt x="2695788" y="507999"/>
                </a:lnTo>
                <a:lnTo>
                  <a:pt x="2720954" y="533399"/>
                </a:lnTo>
                <a:lnTo>
                  <a:pt x="2745429" y="558799"/>
                </a:lnTo>
                <a:lnTo>
                  <a:pt x="2769184" y="596899"/>
                </a:lnTo>
                <a:lnTo>
                  <a:pt x="2792189" y="622299"/>
                </a:lnTo>
                <a:lnTo>
                  <a:pt x="2814444" y="647699"/>
                </a:lnTo>
                <a:lnTo>
                  <a:pt x="2835950" y="685799"/>
                </a:lnTo>
                <a:lnTo>
                  <a:pt x="2856682" y="711199"/>
                </a:lnTo>
                <a:lnTo>
                  <a:pt x="2876613" y="749299"/>
                </a:lnTo>
                <a:lnTo>
                  <a:pt x="2895743" y="774699"/>
                </a:lnTo>
                <a:lnTo>
                  <a:pt x="2914073" y="812799"/>
                </a:lnTo>
                <a:lnTo>
                  <a:pt x="2931581" y="850899"/>
                </a:lnTo>
                <a:lnTo>
                  <a:pt x="2948246" y="876299"/>
                </a:lnTo>
                <a:lnTo>
                  <a:pt x="2964066" y="914399"/>
                </a:lnTo>
                <a:lnTo>
                  <a:pt x="2979043" y="952499"/>
                </a:lnTo>
                <a:lnTo>
                  <a:pt x="2993160" y="990599"/>
                </a:lnTo>
                <a:lnTo>
                  <a:pt x="3006398" y="1015999"/>
                </a:lnTo>
                <a:lnTo>
                  <a:pt x="3018757" y="1054099"/>
                </a:lnTo>
                <a:lnTo>
                  <a:pt x="3030238" y="1092199"/>
                </a:lnTo>
                <a:lnTo>
                  <a:pt x="3040826" y="1130299"/>
                </a:lnTo>
                <a:lnTo>
                  <a:pt x="3050509" y="1168399"/>
                </a:lnTo>
                <a:lnTo>
                  <a:pt x="3059287" y="1206499"/>
                </a:lnTo>
                <a:lnTo>
                  <a:pt x="3067160" y="1244599"/>
                </a:lnTo>
                <a:lnTo>
                  <a:pt x="3074119" y="1282699"/>
                </a:lnTo>
                <a:lnTo>
                  <a:pt x="3080155" y="1320799"/>
                </a:lnTo>
                <a:lnTo>
                  <a:pt x="3085268" y="1358899"/>
                </a:lnTo>
                <a:lnTo>
                  <a:pt x="3089457" y="1396999"/>
                </a:lnTo>
                <a:lnTo>
                  <a:pt x="3092719" y="1435099"/>
                </a:lnTo>
                <a:lnTo>
                  <a:pt x="3095050" y="1473199"/>
                </a:lnTo>
                <a:lnTo>
                  <a:pt x="3096448" y="1511299"/>
                </a:lnTo>
                <a:lnTo>
                  <a:pt x="3096914" y="1549402"/>
                </a:lnTo>
                <a:lnTo>
                  <a:pt x="3096448" y="1587499"/>
                </a:lnTo>
                <a:lnTo>
                  <a:pt x="3095050" y="1625599"/>
                </a:lnTo>
                <a:lnTo>
                  <a:pt x="3092719" y="1663699"/>
                </a:lnTo>
                <a:lnTo>
                  <a:pt x="3089457" y="1701799"/>
                </a:lnTo>
                <a:lnTo>
                  <a:pt x="3085268" y="1739899"/>
                </a:lnTo>
                <a:lnTo>
                  <a:pt x="3080155" y="1765299"/>
                </a:lnTo>
                <a:lnTo>
                  <a:pt x="3074119" y="1803399"/>
                </a:lnTo>
                <a:lnTo>
                  <a:pt x="3067160" y="1841499"/>
                </a:lnTo>
                <a:lnTo>
                  <a:pt x="3059287" y="1879599"/>
                </a:lnTo>
                <a:lnTo>
                  <a:pt x="3050509" y="1917699"/>
                </a:lnTo>
                <a:lnTo>
                  <a:pt x="3040826" y="1955799"/>
                </a:lnTo>
                <a:lnTo>
                  <a:pt x="3030238" y="1993899"/>
                </a:lnTo>
                <a:lnTo>
                  <a:pt x="3018757" y="2031999"/>
                </a:lnTo>
                <a:lnTo>
                  <a:pt x="3006398" y="2070099"/>
                </a:lnTo>
                <a:lnTo>
                  <a:pt x="2993160" y="2095499"/>
                </a:lnTo>
                <a:lnTo>
                  <a:pt x="2979043" y="2133599"/>
                </a:lnTo>
                <a:lnTo>
                  <a:pt x="2964066" y="2171699"/>
                </a:lnTo>
                <a:lnTo>
                  <a:pt x="2948246" y="2209799"/>
                </a:lnTo>
                <a:lnTo>
                  <a:pt x="2931581" y="2235199"/>
                </a:lnTo>
                <a:lnTo>
                  <a:pt x="2914073" y="2273299"/>
                </a:lnTo>
                <a:lnTo>
                  <a:pt x="2895743" y="2311399"/>
                </a:lnTo>
                <a:lnTo>
                  <a:pt x="2876613" y="2336799"/>
                </a:lnTo>
                <a:lnTo>
                  <a:pt x="2856682" y="2374899"/>
                </a:lnTo>
                <a:lnTo>
                  <a:pt x="2835950" y="2400299"/>
                </a:lnTo>
                <a:lnTo>
                  <a:pt x="2814444" y="2438399"/>
                </a:lnTo>
                <a:lnTo>
                  <a:pt x="2792189" y="2463799"/>
                </a:lnTo>
                <a:lnTo>
                  <a:pt x="2769184" y="2501899"/>
                </a:lnTo>
                <a:lnTo>
                  <a:pt x="2745429" y="2527299"/>
                </a:lnTo>
                <a:lnTo>
                  <a:pt x="2720954" y="2552699"/>
                </a:lnTo>
                <a:lnTo>
                  <a:pt x="2695788" y="2578099"/>
                </a:lnTo>
                <a:lnTo>
                  <a:pt x="2669930" y="2616199"/>
                </a:lnTo>
                <a:lnTo>
                  <a:pt x="2616172" y="2666999"/>
                </a:lnTo>
                <a:lnTo>
                  <a:pt x="2559875" y="2717799"/>
                </a:lnTo>
                <a:lnTo>
                  <a:pt x="2530787" y="2743199"/>
                </a:lnTo>
                <a:lnTo>
                  <a:pt x="2501107" y="2768599"/>
                </a:lnTo>
                <a:lnTo>
                  <a:pt x="2470871" y="2793999"/>
                </a:lnTo>
                <a:lnTo>
                  <a:pt x="2440080" y="2806699"/>
                </a:lnTo>
                <a:lnTo>
                  <a:pt x="2408732" y="2832099"/>
                </a:lnTo>
                <a:lnTo>
                  <a:pt x="2376867" y="2857499"/>
                </a:lnTo>
                <a:lnTo>
                  <a:pt x="2344522" y="2870199"/>
                </a:lnTo>
                <a:lnTo>
                  <a:pt x="2311698" y="2895599"/>
                </a:lnTo>
                <a:lnTo>
                  <a:pt x="2244650" y="2920999"/>
                </a:lnTo>
                <a:lnTo>
                  <a:pt x="2210507" y="2946399"/>
                </a:lnTo>
                <a:lnTo>
                  <a:pt x="2105727" y="2984499"/>
                </a:lnTo>
                <a:lnTo>
                  <a:pt x="1887736" y="3060699"/>
                </a:lnTo>
                <a:close/>
              </a:path>
              <a:path extrusionOk="0" h="3086100" w="3097529">
                <a:moveTo>
                  <a:pt x="1813172" y="3073399"/>
                </a:moveTo>
                <a:lnTo>
                  <a:pt x="1283740" y="3073399"/>
                </a:lnTo>
                <a:lnTo>
                  <a:pt x="1246367" y="3060699"/>
                </a:lnTo>
                <a:lnTo>
                  <a:pt x="1850545" y="3060699"/>
                </a:lnTo>
                <a:lnTo>
                  <a:pt x="1813172" y="3073399"/>
                </a:lnTo>
                <a:close/>
              </a:path>
              <a:path extrusionOk="0" h="3086100" w="3097529">
                <a:moveTo>
                  <a:pt x="1738016" y="3086099"/>
                </a:moveTo>
                <a:lnTo>
                  <a:pt x="1358898" y="3086099"/>
                </a:lnTo>
                <a:lnTo>
                  <a:pt x="1321251" y="3073399"/>
                </a:lnTo>
                <a:lnTo>
                  <a:pt x="1775663" y="3073399"/>
                </a:lnTo>
                <a:lnTo>
                  <a:pt x="1738016" y="308609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5"/>
          <p:cNvSpPr txBox="1"/>
          <p:nvPr>
            <p:ph type="title"/>
          </p:nvPr>
        </p:nvSpPr>
        <p:spPr>
          <a:xfrm>
            <a:off x="762000" y="4949825"/>
            <a:ext cx="217963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5"/>
          <p:cNvSpPr txBox="1"/>
          <p:nvPr>
            <p:ph idx="1" type="body"/>
          </p:nvPr>
        </p:nvSpPr>
        <p:spPr>
          <a:xfrm>
            <a:off x="377825" y="2460625"/>
            <a:ext cx="6800850" cy="70627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5"/>
          <p:cNvSpPr txBox="1"/>
          <p:nvPr>
            <p:ph idx="11" type="ftr"/>
          </p:nvPr>
        </p:nvSpPr>
        <p:spPr>
          <a:xfrm>
            <a:off x="2568575" y="9950450"/>
            <a:ext cx="2419350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5"/>
          <p:cNvSpPr txBox="1"/>
          <p:nvPr>
            <p:ph idx="10" type="dt"/>
          </p:nvPr>
        </p:nvSpPr>
        <p:spPr>
          <a:xfrm>
            <a:off x="377825" y="9950450"/>
            <a:ext cx="1738312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5"/>
          <p:cNvSpPr txBox="1"/>
          <p:nvPr>
            <p:ph idx="12" type="sldNum"/>
          </p:nvPr>
        </p:nvSpPr>
        <p:spPr>
          <a:xfrm>
            <a:off x="5440362" y="9950450"/>
            <a:ext cx="1738312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2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7"/>
          <p:cNvSpPr/>
          <p:nvPr/>
        </p:nvSpPr>
        <p:spPr>
          <a:xfrm>
            <a:off x="0" y="0"/>
            <a:ext cx="7556500" cy="10687050"/>
          </a:xfrm>
          <a:custGeom>
            <a:rect b="b" l="l" r="r" t="t"/>
            <a:pathLst>
              <a:path extrusionOk="0" h="10687685" w="7556500">
                <a:moveTo>
                  <a:pt x="7556298" y="10687309"/>
                </a:moveTo>
                <a:lnTo>
                  <a:pt x="0" y="10687309"/>
                </a:lnTo>
                <a:lnTo>
                  <a:pt x="0" y="0"/>
                </a:lnTo>
                <a:lnTo>
                  <a:pt x="7556298" y="0"/>
                </a:lnTo>
                <a:lnTo>
                  <a:pt x="7556298" y="10687309"/>
                </a:lnTo>
                <a:close/>
              </a:path>
            </a:pathLst>
          </a:custGeom>
          <a:solidFill>
            <a:srgbClr val="535353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7"/>
          <p:cNvSpPr/>
          <p:nvPr/>
        </p:nvSpPr>
        <p:spPr>
          <a:xfrm>
            <a:off x="0" y="0"/>
            <a:ext cx="7556500" cy="4351337"/>
          </a:xfrm>
          <a:custGeom>
            <a:rect b="b" l="l" r="r" t="t"/>
            <a:pathLst>
              <a:path extrusionOk="0" h="4351655" w="7556500">
                <a:moveTo>
                  <a:pt x="7555979" y="0"/>
                </a:moveTo>
                <a:lnTo>
                  <a:pt x="0" y="0"/>
                </a:lnTo>
                <a:lnTo>
                  <a:pt x="0" y="4064749"/>
                </a:lnTo>
                <a:lnTo>
                  <a:pt x="3714877" y="4064749"/>
                </a:lnTo>
                <a:lnTo>
                  <a:pt x="3880193" y="4106608"/>
                </a:lnTo>
                <a:lnTo>
                  <a:pt x="4089768" y="4156024"/>
                </a:lnTo>
                <a:lnTo>
                  <a:pt x="4259338" y="4193184"/>
                </a:lnTo>
                <a:lnTo>
                  <a:pt x="4430763" y="4227690"/>
                </a:lnTo>
                <a:lnTo>
                  <a:pt x="4560659" y="4251515"/>
                </a:lnTo>
                <a:lnTo>
                  <a:pt x="4691735" y="4273334"/>
                </a:lnTo>
                <a:lnTo>
                  <a:pt x="4824082" y="4292930"/>
                </a:lnTo>
                <a:lnTo>
                  <a:pt x="4913046" y="4304652"/>
                </a:lnTo>
                <a:lnTo>
                  <a:pt x="5002606" y="4315218"/>
                </a:lnTo>
                <a:lnTo>
                  <a:pt x="5092801" y="4324578"/>
                </a:lnTo>
                <a:lnTo>
                  <a:pt x="5183632" y="4332668"/>
                </a:lnTo>
                <a:lnTo>
                  <a:pt x="5275135" y="4339399"/>
                </a:lnTo>
                <a:lnTo>
                  <a:pt x="5367312" y="4344733"/>
                </a:lnTo>
                <a:lnTo>
                  <a:pt x="5460200" y="4348594"/>
                </a:lnTo>
                <a:lnTo>
                  <a:pt x="5553799" y="4350918"/>
                </a:lnTo>
                <a:lnTo>
                  <a:pt x="5648134" y="4351642"/>
                </a:lnTo>
                <a:lnTo>
                  <a:pt x="5695594" y="4351388"/>
                </a:lnTo>
                <a:lnTo>
                  <a:pt x="5791073" y="4349585"/>
                </a:lnTo>
                <a:lnTo>
                  <a:pt x="5887339" y="4346029"/>
                </a:lnTo>
                <a:lnTo>
                  <a:pt x="5984418" y="4340657"/>
                </a:lnTo>
                <a:lnTo>
                  <a:pt x="6082309" y="4333379"/>
                </a:lnTo>
                <a:lnTo>
                  <a:pt x="6181052" y="4324147"/>
                </a:lnTo>
                <a:lnTo>
                  <a:pt x="6280645" y="4312907"/>
                </a:lnTo>
                <a:lnTo>
                  <a:pt x="6381128" y="4299572"/>
                </a:lnTo>
                <a:lnTo>
                  <a:pt x="6431699" y="4292104"/>
                </a:lnTo>
                <a:lnTo>
                  <a:pt x="6482499" y="4284091"/>
                </a:lnTo>
                <a:lnTo>
                  <a:pt x="6533528" y="4275531"/>
                </a:lnTo>
                <a:lnTo>
                  <a:pt x="6584797" y="4266400"/>
                </a:lnTo>
                <a:lnTo>
                  <a:pt x="6636283" y="4256710"/>
                </a:lnTo>
                <a:lnTo>
                  <a:pt x="6688023" y="4246435"/>
                </a:lnTo>
                <a:lnTo>
                  <a:pt x="6739991" y="4235577"/>
                </a:lnTo>
                <a:lnTo>
                  <a:pt x="6792201" y="4224121"/>
                </a:lnTo>
                <a:lnTo>
                  <a:pt x="6844665" y="4212069"/>
                </a:lnTo>
                <a:lnTo>
                  <a:pt x="6897357" y="4199407"/>
                </a:lnTo>
                <a:lnTo>
                  <a:pt x="6950316" y="4186123"/>
                </a:lnTo>
                <a:lnTo>
                  <a:pt x="7003516" y="4172216"/>
                </a:lnTo>
                <a:lnTo>
                  <a:pt x="7056971" y="4157675"/>
                </a:lnTo>
                <a:lnTo>
                  <a:pt x="7110679" y="4142498"/>
                </a:lnTo>
                <a:lnTo>
                  <a:pt x="7164641" y="4126661"/>
                </a:lnTo>
                <a:lnTo>
                  <a:pt x="7218870" y="4110177"/>
                </a:lnTo>
                <a:lnTo>
                  <a:pt x="7273353" y="4093019"/>
                </a:lnTo>
                <a:lnTo>
                  <a:pt x="7328103" y="4075188"/>
                </a:lnTo>
                <a:lnTo>
                  <a:pt x="7359129" y="4064749"/>
                </a:lnTo>
                <a:lnTo>
                  <a:pt x="7555979" y="4064749"/>
                </a:lnTo>
                <a:lnTo>
                  <a:pt x="7555979" y="3994632"/>
                </a:lnTo>
                <a:lnTo>
                  <a:pt x="7555979" y="3884257"/>
                </a:lnTo>
                <a:lnTo>
                  <a:pt x="755597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7"/>
          <p:cNvSpPr/>
          <p:nvPr/>
        </p:nvSpPr>
        <p:spPr>
          <a:xfrm>
            <a:off x="0" y="3330575"/>
            <a:ext cx="7556500" cy="1431925"/>
          </a:xfrm>
          <a:custGeom>
            <a:rect b="b" l="l" r="r" t="t"/>
            <a:pathLst>
              <a:path extrusionOk="0" h="1433195" w="7556500">
                <a:moveTo>
                  <a:pt x="7555991" y="1433000"/>
                </a:moveTo>
                <a:lnTo>
                  <a:pt x="0" y="1433000"/>
                </a:lnTo>
                <a:lnTo>
                  <a:pt x="0" y="214404"/>
                </a:lnTo>
                <a:lnTo>
                  <a:pt x="71031" y="189295"/>
                </a:lnTo>
                <a:lnTo>
                  <a:pt x="114539" y="174749"/>
                </a:lnTo>
                <a:lnTo>
                  <a:pt x="157901" y="160849"/>
                </a:lnTo>
                <a:lnTo>
                  <a:pt x="201120" y="147587"/>
                </a:lnTo>
                <a:lnTo>
                  <a:pt x="244197" y="134954"/>
                </a:lnTo>
                <a:lnTo>
                  <a:pt x="287136" y="122942"/>
                </a:lnTo>
                <a:lnTo>
                  <a:pt x="329939" y="111545"/>
                </a:lnTo>
                <a:lnTo>
                  <a:pt x="372609" y="100753"/>
                </a:lnTo>
                <a:lnTo>
                  <a:pt x="415149" y="90560"/>
                </a:lnTo>
                <a:lnTo>
                  <a:pt x="457560" y="80957"/>
                </a:lnTo>
                <a:lnTo>
                  <a:pt x="499847" y="71935"/>
                </a:lnTo>
                <a:lnTo>
                  <a:pt x="542011" y="63488"/>
                </a:lnTo>
                <a:lnTo>
                  <a:pt x="584055" y="55608"/>
                </a:lnTo>
                <a:lnTo>
                  <a:pt x="625982" y="48286"/>
                </a:lnTo>
                <a:lnTo>
                  <a:pt x="667794" y="41515"/>
                </a:lnTo>
                <a:lnTo>
                  <a:pt x="709494" y="35286"/>
                </a:lnTo>
                <a:lnTo>
                  <a:pt x="751085" y="29592"/>
                </a:lnTo>
                <a:lnTo>
                  <a:pt x="792569" y="24425"/>
                </a:lnTo>
                <a:lnTo>
                  <a:pt x="833949" y="19778"/>
                </a:lnTo>
                <a:lnTo>
                  <a:pt x="875228" y="15641"/>
                </a:lnTo>
                <a:lnTo>
                  <a:pt x="916407" y="12007"/>
                </a:lnTo>
                <a:lnTo>
                  <a:pt x="957491" y="8869"/>
                </a:lnTo>
                <a:lnTo>
                  <a:pt x="998481" y="6218"/>
                </a:lnTo>
                <a:lnTo>
                  <a:pt x="1039380" y="4047"/>
                </a:lnTo>
                <a:lnTo>
                  <a:pt x="1080191" y="2348"/>
                </a:lnTo>
                <a:lnTo>
                  <a:pt x="1120916" y="1112"/>
                </a:lnTo>
                <a:lnTo>
                  <a:pt x="1161558" y="332"/>
                </a:lnTo>
                <a:lnTo>
                  <a:pt x="1202120" y="0"/>
                </a:lnTo>
                <a:lnTo>
                  <a:pt x="1242604" y="107"/>
                </a:lnTo>
                <a:lnTo>
                  <a:pt x="1283013" y="647"/>
                </a:lnTo>
                <a:lnTo>
                  <a:pt x="1323350" y="1612"/>
                </a:lnTo>
                <a:lnTo>
                  <a:pt x="1363617" y="2992"/>
                </a:lnTo>
                <a:lnTo>
                  <a:pt x="1403817" y="4781"/>
                </a:lnTo>
                <a:lnTo>
                  <a:pt x="1484025" y="9553"/>
                </a:lnTo>
                <a:lnTo>
                  <a:pt x="1563996" y="15864"/>
                </a:lnTo>
                <a:lnTo>
                  <a:pt x="1643752" y="23650"/>
                </a:lnTo>
                <a:lnTo>
                  <a:pt x="1723313" y="32849"/>
                </a:lnTo>
                <a:lnTo>
                  <a:pt x="1802700" y="43398"/>
                </a:lnTo>
                <a:lnTo>
                  <a:pt x="1881934" y="55232"/>
                </a:lnTo>
                <a:lnTo>
                  <a:pt x="1961037" y="68290"/>
                </a:lnTo>
                <a:lnTo>
                  <a:pt x="2040030" y="82507"/>
                </a:lnTo>
                <a:lnTo>
                  <a:pt x="2118933" y="97821"/>
                </a:lnTo>
                <a:lnTo>
                  <a:pt x="2237166" y="122710"/>
                </a:lnTo>
                <a:lnTo>
                  <a:pt x="2355318" y="149711"/>
                </a:lnTo>
                <a:lnTo>
                  <a:pt x="2512848" y="188629"/>
                </a:lnTo>
                <a:lnTo>
                  <a:pt x="2709991" y="241252"/>
                </a:lnTo>
                <a:lnTo>
                  <a:pt x="3106296" y="356001"/>
                </a:lnTo>
                <a:lnTo>
                  <a:pt x="3751650" y="548975"/>
                </a:lnTo>
                <a:lnTo>
                  <a:pt x="3999090" y="618755"/>
                </a:lnTo>
                <a:lnTo>
                  <a:pt x="4208207" y="673872"/>
                </a:lnTo>
                <a:lnTo>
                  <a:pt x="4377646" y="715270"/>
                </a:lnTo>
                <a:lnTo>
                  <a:pt x="4506088" y="744414"/>
                </a:lnTo>
                <a:lnTo>
                  <a:pt x="4635778" y="771689"/>
                </a:lnTo>
                <a:lnTo>
                  <a:pt x="4766786" y="796881"/>
                </a:lnTo>
                <a:lnTo>
                  <a:pt x="4854892" y="812414"/>
                </a:lnTo>
                <a:lnTo>
                  <a:pt x="4943637" y="826863"/>
                </a:lnTo>
                <a:lnTo>
                  <a:pt x="5033042" y="840165"/>
                </a:lnTo>
                <a:lnTo>
                  <a:pt x="5123127" y="852258"/>
                </a:lnTo>
                <a:lnTo>
                  <a:pt x="5213915" y="863077"/>
                </a:lnTo>
                <a:lnTo>
                  <a:pt x="5305426" y="872560"/>
                </a:lnTo>
                <a:lnTo>
                  <a:pt x="5397681" y="880644"/>
                </a:lnTo>
                <a:lnTo>
                  <a:pt x="5490701" y="887264"/>
                </a:lnTo>
                <a:lnTo>
                  <a:pt x="5584508" y="892359"/>
                </a:lnTo>
                <a:lnTo>
                  <a:pt x="5679123" y="895865"/>
                </a:lnTo>
                <a:lnTo>
                  <a:pt x="5774566" y="897718"/>
                </a:lnTo>
                <a:lnTo>
                  <a:pt x="7555991" y="898006"/>
                </a:lnTo>
                <a:lnTo>
                  <a:pt x="7555991" y="1433000"/>
                </a:lnTo>
                <a:close/>
              </a:path>
              <a:path extrusionOk="0" h="1433195" w="7556500">
                <a:moveTo>
                  <a:pt x="7555991" y="898006"/>
                </a:moveTo>
                <a:lnTo>
                  <a:pt x="5822604" y="898006"/>
                </a:lnTo>
                <a:lnTo>
                  <a:pt x="5870858" y="897856"/>
                </a:lnTo>
                <a:lnTo>
                  <a:pt x="5968022" y="896216"/>
                </a:lnTo>
                <a:lnTo>
                  <a:pt x="6066077" y="892733"/>
                </a:lnTo>
                <a:lnTo>
                  <a:pt x="6165046" y="887346"/>
                </a:lnTo>
                <a:lnTo>
                  <a:pt x="6264949" y="879990"/>
                </a:lnTo>
                <a:lnTo>
                  <a:pt x="6365807" y="870603"/>
                </a:lnTo>
                <a:lnTo>
                  <a:pt x="6467641" y="859121"/>
                </a:lnTo>
                <a:lnTo>
                  <a:pt x="6570473" y="845481"/>
                </a:lnTo>
                <a:lnTo>
                  <a:pt x="6622269" y="837832"/>
                </a:lnTo>
                <a:lnTo>
                  <a:pt x="6674323" y="829621"/>
                </a:lnTo>
                <a:lnTo>
                  <a:pt x="6726636" y="820838"/>
                </a:lnTo>
                <a:lnTo>
                  <a:pt x="6779213" y="811476"/>
                </a:lnTo>
                <a:lnTo>
                  <a:pt x="6832054" y="801527"/>
                </a:lnTo>
                <a:lnTo>
                  <a:pt x="6885163" y="790983"/>
                </a:lnTo>
                <a:lnTo>
                  <a:pt x="6938543" y="779837"/>
                </a:lnTo>
                <a:lnTo>
                  <a:pt x="6992196" y="768080"/>
                </a:lnTo>
                <a:lnTo>
                  <a:pt x="7046124" y="755705"/>
                </a:lnTo>
                <a:lnTo>
                  <a:pt x="7100331" y="742704"/>
                </a:lnTo>
                <a:lnTo>
                  <a:pt x="7154819" y="729068"/>
                </a:lnTo>
                <a:lnTo>
                  <a:pt x="7209591" y="714790"/>
                </a:lnTo>
                <a:lnTo>
                  <a:pt x="7264649" y="699862"/>
                </a:lnTo>
                <a:lnTo>
                  <a:pt x="7319996" y="684276"/>
                </a:lnTo>
                <a:lnTo>
                  <a:pt x="7375634" y="668025"/>
                </a:lnTo>
                <a:lnTo>
                  <a:pt x="7431567" y="651099"/>
                </a:lnTo>
                <a:lnTo>
                  <a:pt x="7487796" y="633492"/>
                </a:lnTo>
                <a:lnTo>
                  <a:pt x="7544325" y="615195"/>
                </a:lnTo>
                <a:lnTo>
                  <a:pt x="7555991" y="611296"/>
                </a:lnTo>
                <a:lnTo>
                  <a:pt x="7555991" y="898006"/>
                </a:lnTo>
                <a:close/>
              </a:path>
            </a:pathLst>
          </a:custGeom>
          <a:solidFill>
            <a:srgbClr val="FF3B0D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7"/>
          <p:cNvSpPr/>
          <p:nvPr/>
        </p:nvSpPr>
        <p:spPr>
          <a:xfrm>
            <a:off x="0" y="3527425"/>
            <a:ext cx="7556500" cy="1354137"/>
          </a:xfrm>
          <a:custGeom>
            <a:rect b="b" l="l" r="r" t="t"/>
            <a:pathLst>
              <a:path extrusionOk="0" h="1353820" w="7556500">
                <a:moveTo>
                  <a:pt x="7555991" y="1353810"/>
                </a:moveTo>
                <a:lnTo>
                  <a:pt x="0" y="1353810"/>
                </a:lnTo>
                <a:lnTo>
                  <a:pt x="0" y="215062"/>
                </a:lnTo>
                <a:lnTo>
                  <a:pt x="71031" y="189900"/>
                </a:lnTo>
                <a:lnTo>
                  <a:pt x="114539" y="175323"/>
                </a:lnTo>
                <a:lnTo>
                  <a:pt x="157901" y="161393"/>
                </a:lnTo>
                <a:lnTo>
                  <a:pt x="201120" y="148100"/>
                </a:lnTo>
                <a:lnTo>
                  <a:pt x="244197" y="135438"/>
                </a:lnTo>
                <a:lnTo>
                  <a:pt x="287136" y="123399"/>
                </a:lnTo>
                <a:lnTo>
                  <a:pt x="329939" y="111974"/>
                </a:lnTo>
                <a:lnTo>
                  <a:pt x="372609" y="101156"/>
                </a:lnTo>
                <a:lnTo>
                  <a:pt x="415149" y="90936"/>
                </a:lnTo>
                <a:lnTo>
                  <a:pt x="457560" y="81307"/>
                </a:lnTo>
                <a:lnTo>
                  <a:pt x="499847" y="72261"/>
                </a:lnTo>
                <a:lnTo>
                  <a:pt x="542011" y="63790"/>
                </a:lnTo>
                <a:lnTo>
                  <a:pt x="584055" y="55886"/>
                </a:lnTo>
                <a:lnTo>
                  <a:pt x="625982" y="48541"/>
                </a:lnTo>
                <a:lnTo>
                  <a:pt x="667794" y="41748"/>
                </a:lnTo>
                <a:lnTo>
                  <a:pt x="709494" y="35498"/>
                </a:lnTo>
                <a:lnTo>
                  <a:pt x="751085" y="29783"/>
                </a:lnTo>
                <a:lnTo>
                  <a:pt x="792569" y="24596"/>
                </a:lnTo>
                <a:lnTo>
                  <a:pt x="833949" y="19928"/>
                </a:lnTo>
                <a:lnTo>
                  <a:pt x="875228" y="15773"/>
                </a:lnTo>
                <a:lnTo>
                  <a:pt x="916407" y="12121"/>
                </a:lnTo>
                <a:lnTo>
                  <a:pt x="957491" y="8965"/>
                </a:lnTo>
                <a:lnTo>
                  <a:pt x="998481" y="6297"/>
                </a:lnTo>
                <a:lnTo>
                  <a:pt x="1039380" y="4109"/>
                </a:lnTo>
                <a:lnTo>
                  <a:pt x="1080191" y="2393"/>
                </a:lnTo>
                <a:lnTo>
                  <a:pt x="1120916" y="1141"/>
                </a:lnTo>
                <a:lnTo>
                  <a:pt x="1161558" y="346"/>
                </a:lnTo>
                <a:lnTo>
                  <a:pt x="1202120" y="0"/>
                </a:lnTo>
                <a:lnTo>
                  <a:pt x="1242604" y="93"/>
                </a:lnTo>
                <a:lnTo>
                  <a:pt x="1283013" y="620"/>
                </a:lnTo>
                <a:lnTo>
                  <a:pt x="1323350" y="1571"/>
                </a:lnTo>
                <a:lnTo>
                  <a:pt x="1363617" y="2939"/>
                </a:lnTo>
                <a:lnTo>
                  <a:pt x="1403817" y="4716"/>
                </a:lnTo>
                <a:lnTo>
                  <a:pt x="1484025" y="9465"/>
                </a:lnTo>
                <a:lnTo>
                  <a:pt x="1563996" y="15755"/>
                </a:lnTo>
                <a:lnTo>
                  <a:pt x="1643752" y="23522"/>
                </a:lnTo>
                <a:lnTo>
                  <a:pt x="1723313" y="32704"/>
                </a:lnTo>
                <a:lnTo>
                  <a:pt x="1802700" y="43236"/>
                </a:lnTo>
                <a:lnTo>
                  <a:pt x="1881934" y="55056"/>
                </a:lnTo>
                <a:lnTo>
                  <a:pt x="1961037" y="68101"/>
                </a:lnTo>
                <a:lnTo>
                  <a:pt x="2040030" y="82307"/>
                </a:lnTo>
                <a:lnTo>
                  <a:pt x="2118933" y="97610"/>
                </a:lnTo>
                <a:lnTo>
                  <a:pt x="2237166" y="122486"/>
                </a:lnTo>
                <a:lnTo>
                  <a:pt x="2355318" y="149476"/>
                </a:lnTo>
                <a:lnTo>
                  <a:pt x="2512848" y="188382"/>
                </a:lnTo>
                <a:lnTo>
                  <a:pt x="2709991" y="240997"/>
                </a:lnTo>
                <a:lnTo>
                  <a:pt x="3106296" y="355739"/>
                </a:lnTo>
                <a:lnTo>
                  <a:pt x="3751650" y="548714"/>
                </a:lnTo>
                <a:lnTo>
                  <a:pt x="3999090" y="618490"/>
                </a:lnTo>
                <a:lnTo>
                  <a:pt x="4208207" y="673601"/>
                </a:lnTo>
                <a:lnTo>
                  <a:pt x="4377646" y="714991"/>
                </a:lnTo>
                <a:lnTo>
                  <a:pt x="4506088" y="744127"/>
                </a:lnTo>
                <a:lnTo>
                  <a:pt x="4635778" y="771392"/>
                </a:lnTo>
                <a:lnTo>
                  <a:pt x="4766786" y="796571"/>
                </a:lnTo>
                <a:lnTo>
                  <a:pt x="4854892" y="812094"/>
                </a:lnTo>
                <a:lnTo>
                  <a:pt x="4943637" y="826532"/>
                </a:lnTo>
                <a:lnTo>
                  <a:pt x="5033042" y="839821"/>
                </a:lnTo>
                <a:lnTo>
                  <a:pt x="5123127" y="851900"/>
                </a:lnTo>
                <a:lnTo>
                  <a:pt x="5213915" y="862703"/>
                </a:lnTo>
                <a:lnTo>
                  <a:pt x="5305426" y="872169"/>
                </a:lnTo>
                <a:lnTo>
                  <a:pt x="5397681" y="880234"/>
                </a:lnTo>
                <a:lnTo>
                  <a:pt x="5490701" y="886834"/>
                </a:lnTo>
                <a:lnTo>
                  <a:pt x="5584508" y="891907"/>
                </a:lnTo>
                <a:lnTo>
                  <a:pt x="5679123" y="895388"/>
                </a:lnTo>
                <a:lnTo>
                  <a:pt x="5774566" y="897216"/>
                </a:lnTo>
                <a:lnTo>
                  <a:pt x="7555991" y="897490"/>
                </a:lnTo>
                <a:lnTo>
                  <a:pt x="7555991" y="1353810"/>
                </a:lnTo>
                <a:close/>
              </a:path>
              <a:path extrusionOk="0" h="1353820" w="7556500">
                <a:moveTo>
                  <a:pt x="7555991" y="897490"/>
                </a:moveTo>
                <a:lnTo>
                  <a:pt x="5822604" y="897490"/>
                </a:lnTo>
                <a:lnTo>
                  <a:pt x="5919330" y="896717"/>
                </a:lnTo>
                <a:lnTo>
                  <a:pt x="6016937" y="894132"/>
                </a:lnTo>
                <a:lnTo>
                  <a:pt x="6115446" y="889672"/>
                </a:lnTo>
                <a:lnTo>
                  <a:pt x="6214879" y="883272"/>
                </a:lnTo>
                <a:lnTo>
                  <a:pt x="6315257" y="874870"/>
                </a:lnTo>
                <a:lnTo>
                  <a:pt x="6416600" y="864403"/>
                </a:lnTo>
                <a:lnTo>
                  <a:pt x="6518931" y="851807"/>
                </a:lnTo>
                <a:lnTo>
                  <a:pt x="6570473" y="844691"/>
                </a:lnTo>
                <a:lnTo>
                  <a:pt x="6622269" y="837020"/>
                </a:lnTo>
                <a:lnTo>
                  <a:pt x="6674323" y="828784"/>
                </a:lnTo>
                <a:lnTo>
                  <a:pt x="6726636" y="819976"/>
                </a:lnTo>
                <a:lnTo>
                  <a:pt x="6779213" y="810589"/>
                </a:lnTo>
                <a:lnTo>
                  <a:pt x="6832054" y="800615"/>
                </a:lnTo>
                <a:lnTo>
                  <a:pt x="6885163" y="790045"/>
                </a:lnTo>
                <a:lnTo>
                  <a:pt x="6938543" y="778871"/>
                </a:lnTo>
                <a:lnTo>
                  <a:pt x="6992196" y="767087"/>
                </a:lnTo>
                <a:lnTo>
                  <a:pt x="7046124" y="754683"/>
                </a:lnTo>
                <a:lnTo>
                  <a:pt x="7100331" y="741652"/>
                </a:lnTo>
                <a:lnTo>
                  <a:pt x="7154819" y="727986"/>
                </a:lnTo>
                <a:lnTo>
                  <a:pt x="7209591" y="713678"/>
                </a:lnTo>
                <a:lnTo>
                  <a:pt x="7264649" y="698718"/>
                </a:lnTo>
                <a:lnTo>
                  <a:pt x="7319996" y="683100"/>
                </a:lnTo>
                <a:lnTo>
                  <a:pt x="7375634" y="666815"/>
                </a:lnTo>
                <a:lnTo>
                  <a:pt x="7431567" y="649855"/>
                </a:lnTo>
                <a:lnTo>
                  <a:pt x="7487796" y="632213"/>
                </a:lnTo>
                <a:lnTo>
                  <a:pt x="7544325" y="613881"/>
                </a:lnTo>
                <a:lnTo>
                  <a:pt x="7555991" y="609975"/>
                </a:lnTo>
                <a:lnTo>
                  <a:pt x="7555991" y="8974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7"/>
          <p:cNvSpPr/>
          <p:nvPr/>
        </p:nvSpPr>
        <p:spPr>
          <a:xfrm>
            <a:off x="0" y="4111625"/>
            <a:ext cx="7556500" cy="769937"/>
          </a:xfrm>
          <a:custGeom>
            <a:rect b="b" l="l" r="r" t="t"/>
            <a:pathLst>
              <a:path extrusionOk="0" h="770254" w="7556500">
                <a:moveTo>
                  <a:pt x="7555991" y="769837"/>
                </a:moveTo>
                <a:lnTo>
                  <a:pt x="6990933" y="769837"/>
                </a:lnTo>
                <a:lnTo>
                  <a:pt x="6994448" y="769050"/>
                </a:lnTo>
                <a:lnTo>
                  <a:pt x="7085821" y="747479"/>
                </a:lnTo>
                <a:lnTo>
                  <a:pt x="7177939" y="724200"/>
                </a:lnTo>
                <a:lnTo>
                  <a:pt x="7270825" y="699160"/>
                </a:lnTo>
                <a:lnTo>
                  <a:pt x="7364503" y="672308"/>
                </a:lnTo>
                <a:lnTo>
                  <a:pt x="7458994" y="643591"/>
                </a:lnTo>
                <a:lnTo>
                  <a:pt x="7555991" y="612397"/>
                </a:lnTo>
                <a:lnTo>
                  <a:pt x="7555991" y="769837"/>
                </a:lnTo>
                <a:close/>
              </a:path>
              <a:path extrusionOk="0" h="770254" w="7556500">
                <a:moveTo>
                  <a:pt x="4618783" y="769837"/>
                </a:moveTo>
                <a:lnTo>
                  <a:pt x="0" y="769837"/>
                </a:lnTo>
                <a:lnTo>
                  <a:pt x="64" y="214946"/>
                </a:lnTo>
                <a:lnTo>
                  <a:pt x="42167" y="199840"/>
                </a:lnTo>
                <a:lnTo>
                  <a:pt x="89663" y="183518"/>
                </a:lnTo>
                <a:lnTo>
                  <a:pt x="136985" y="167968"/>
                </a:lnTo>
                <a:lnTo>
                  <a:pt x="184135" y="153181"/>
                </a:lnTo>
                <a:lnTo>
                  <a:pt x="231117" y="139146"/>
                </a:lnTo>
                <a:lnTo>
                  <a:pt x="277935" y="125853"/>
                </a:lnTo>
                <a:lnTo>
                  <a:pt x="324592" y="113292"/>
                </a:lnTo>
                <a:lnTo>
                  <a:pt x="371092" y="101452"/>
                </a:lnTo>
                <a:lnTo>
                  <a:pt x="417437" y="90324"/>
                </a:lnTo>
                <a:lnTo>
                  <a:pt x="463631" y="79897"/>
                </a:lnTo>
                <a:lnTo>
                  <a:pt x="509678" y="70161"/>
                </a:lnTo>
                <a:lnTo>
                  <a:pt x="555580" y="61105"/>
                </a:lnTo>
                <a:lnTo>
                  <a:pt x="601342" y="52720"/>
                </a:lnTo>
                <a:lnTo>
                  <a:pt x="646967" y="44995"/>
                </a:lnTo>
                <a:lnTo>
                  <a:pt x="692458" y="37920"/>
                </a:lnTo>
                <a:lnTo>
                  <a:pt x="737818" y="31485"/>
                </a:lnTo>
                <a:lnTo>
                  <a:pt x="783051" y="25679"/>
                </a:lnTo>
                <a:lnTo>
                  <a:pt x="828161" y="20493"/>
                </a:lnTo>
                <a:lnTo>
                  <a:pt x="873150" y="15916"/>
                </a:lnTo>
                <a:lnTo>
                  <a:pt x="918022" y="11938"/>
                </a:lnTo>
                <a:lnTo>
                  <a:pt x="962781" y="8548"/>
                </a:lnTo>
                <a:lnTo>
                  <a:pt x="1007430" y="5737"/>
                </a:lnTo>
                <a:lnTo>
                  <a:pt x="1051972" y="3494"/>
                </a:lnTo>
                <a:lnTo>
                  <a:pt x="1096411" y="1809"/>
                </a:lnTo>
                <a:lnTo>
                  <a:pt x="1140750" y="671"/>
                </a:lnTo>
                <a:lnTo>
                  <a:pt x="1184992" y="72"/>
                </a:lnTo>
                <a:lnTo>
                  <a:pt x="1229141" y="0"/>
                </a:lnTo>
                <a:lnTo>
                  <a:pt x="1273201" y="444"/>
                </a:lnTo>
                <a:lnTo>
                  <a:pt x="1317174" y="1396"/>
                </a:lnTo>
                <a:lnTo>
                  <a:pt x="1361065" y="2844"/>
                </a:lnTo>
                <a:lnTo>
                  <a:pt x="1404876" y="4779"/>
                </a:lnTo>
                <a:lnTo>
                  <a:pt x="1448611" y="7190"/>
                </a:lnTo>
                <a:lnTo>
                  <a:pt x="1492273" y="10067"/>
                </a:lnTo>
                <a:lnTo>
                  <a:pt x="1535866" y="13400"/>
                </a:lnTo>
                <a:lnTo>
                  <a:pt x="1579393" y="17178"/>
                </a:lnTo>
                <a:lnTo>
                  <a:pt x="1666262" y="26031"/>
                </a:lnTo>
                <a:lnTo>
                  <a:pt x="1752909" y="36542"/>
                </a:lnTo>
                <a:lnTo>
                  <a:pt x="1839361" y="48632"/>
                </a:lnTo>
                <a:lnTo>
                  <a:pt x="1925643" y="62218"/>
                </a:lnTo>
                <a:lnTo>
                  <a:pt x="2011785" y="77218"/>
                </a:lnTo>
                <a:lnTo>
                  <a:pt x="2097812" y="93550"/>
                </a:lnTo>
                <a:lnTo>
                  <a:pt x="2183753" y="111133"/>
                </a:lnTo>
                <a:lnTo>
                  <a:pt x="2312560" y="139674"/>
                </a:lnTo>
                <a:lnTo>
                  <a:pt x="2441325" y="170569"/>
                </a:lnTo>
                <a:lnTo>
                  <a:pt x="2613189" y="214969"/>
                </a:lnTo>
                <a:lnTo>
                  <a:pt x="2871412" y="287008"/>
                </a:lnTo>
                <a:lnTo>
                  <a:pt x="3791494" y="561212"/>
                </a:lnTo>
                <a:lnTo>
                  <a:pt x="4016587" y="624453"/>
                </a:lnTo>
                <a:lnTo>
                  <a:pt x="4198941" y="672638"/>
                </a:lnTo>
                <a:lnTo>
                  <a:pt x="4337180" y="706945"/>
                </a:lnTo>
                <a:lnTo>
                  <a:pt x="4476784" y="739373"/>
                </a:lnTo>
                <a:lnTo>
                  <a:pt x="4618783" y="769837"/>
                </a:lnTo>
                <a:close/>
              </a:path>
            </a:pathLst>
          </a:custGeom>
          <a:solidFill>
            <a:srgbClr val="FF3B0D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0" name="Google Shape;60;p7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621212" y="5478462"/>
            <a:ext cx="2179637" cy="427037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7"/>
          <p:cNvSpPr/>
          <p:nvPr/>
        </p:nvSpPr>
        <p:spPr>
          <a:xfrm>
            <a:off x="4160837" y="2574925"/>
            <a:ext cx="3098800" cy="3086100"/>
          </a:xfrm>
          <a:custGeom>
            <a:rect b="b" l="l" r="r" t="t"/>
            <a:pathLst>
              <a:path extrusionOk="0" h="3086100" w="3097529">
                <a:moveTo>
                  <a:pt x="1738016" y="12699"/>
                </a:moveTo>
                <a:lnTo>
                  <a:pt x="1358898" y="12699"/>
                </a:lnTo>
                <a:lnTo>
                  <a:pt x="1396681" y="0"/>
                </a:lnTo>
                <a:lnTo>
                  <a:pt x="1700233" y="0"/>
                </a:lnTo>
                <a:lnTo>
                  <a:pt x="1738016" y="12699"/>
                </a:lnTo>
                <a:close/>
              </a:path>
              <a:path extrusionOk="0" h="3086100" w="3097529">
                <a:moveTo>
                  <a:pt x="1887736" y="38099"/>
                </a:moveTo>
                <a:lnTo>
                  <a:pt x="1209176" y="38099"/>
                </a:lnTo>
                <a:lnTo>
                  <a:pt x="1283741" y="12699"/>
                </a:lnTo>
                <a:lnTo>
                  <a:pt x="1813172" y="12699"/>
                </a:lnTo>
                <a:lnTo>
                  <a:pt x="1887736" y="38099"/>
                </a:lnTo>
                <a:close/>
              </a:path>
              <a:path extrusionOk="0" h="3086100" w="3097529">
                <a:moveTo>
                  <a:pt x="1887736" y="3060699"/>
                </a:moveTo>
                <a:lnTo>
                  <a:pt x="1209176" y="3060699"/>
                </a:lnTo>
                <a:lnTo>
                  <a:pt x="991185" y="2984499"/>
                </a:lnTo>
                <a:lnTo>
                  <a:pt x="886405" y="2946399"/>
                </a:lnTo>
                <a:lnTo>
                  <a:pt x="852263" y="2920999"/>
                </a:lnTo>
                <a:lnTo>
                  <a:pt x="785215" y="2895599"/>
                </a:lnTo>
                <a:lnTo>
                  <a:pt x="752390" y="2870199"/>
                </a:lnTo>
                <a:lnTo>
                  <a:pt x="720045" y="2857499"/>
                </a:lnTo>
                <a:lnTo>
                  <a:pt x="688179" y="2832099"/>
                </a:lnTo>
                <a:lnTo>
                  <a:pt x="656832" y="2806699"/>
                </a:lnTo>
                <a:lnTo>
                  <a:pt x="626041" y="2793999"/>
                </a:lnTo>
                <a:lnTo>
                  <a:pt x="595806" y="2768599"/>
                </a:lnTo>
                <a:lnTo>
                  <a:pt x="566126" y="2743199"/>
                </a:lnTo>
                <a:lnTo>
                  <a:pt x="537037" y="2717799"/>
                </a:lnTo>
                <a:lnTo>
                  <a:pt x="508575" y="2692399"/>
                </a:lnTo>
                <a:lnTo>
                  <a:pt x="453532" y="2641599"/>
                </a:lnTo>
                <a:lnTo>
                  <a:pt x="401125" y="2578099"/>
                </a:lnTo>
                <a:lnTo>
                  <a:pt x="375958" y="2552699"/>
                </a:lnTo>
                <a:lnTo>
                  <a:pt x="351483" y="2527299"/>
                </a:lnTo>
                <a:lnTo>
                  <a:pt x="327728" y="2501899"/>
                </a:lnTo>
                <a:lnTo>
                  <a:pt x="304723" y="2463799"/>
                </a:lnTo>
                <a:lnTo>
                  <a:pt x="282467" y="2438399"/>
                </a:lnTo>
                <a:lnTo>
                  <a:pt x="260961" y="2400299"/>
                </a:lnTo>
                <a:lnTo>
                  <a:pt x="240230" y="2374899"/>
                </a:lnTo>
                <a:lnTo>
                  <a:pt x="220299" y="2336799"/>
                </a:lnTo>
                <a:lnTo>
                  <a:pt x="201169" y="2311399"/>
                </a:lnTo>
                <a:lnTo>
                  <a:pt x="182839" y="2273299"/>
                </a:lnTo>
                <a:lnTo>
                  <a:pt x="165331" y="2235199"/>
                </a:lnTo>
                <a:lnTo>
                  <a:pt x="148666" y="2209799"/>
                </a:lnTo>
                <a:lnTo>
                  <a:pt x="132845" y="2171699"/>
                </a:lnTo>
                <a:lnTo>
                  <a:pt x="117868" y="2133599"/>
                </a:lnTo>
                <a:lnTo>
                  <a:pt x="103752" y="2095499"/>
                </a:lnTo>
                <a:lnTo>
                  <a:pt x="90514" y="2070099"/>
                </a:lnTo>
                <a:lnTo>
                  <a:pt x="78155" y="2031999"/>
                </a:lnTo>
                <a:lnTo>
                  <a:pt x="66675" y="1993899"/>
                </a:lnTo>
                <a:lnTo>
                  <a:pt x="56087" y="1955799"/>
                </a:lnTo>
                <a:lnTo>
                  <a:pt x="46403" y="1917699"/>
                </a:lnTo>
                <a:lnTo>
                  <a:pt x="37625" y="1879599"/>
                </a:lnTo>
                <a:lnTo>
                  <a:pt x="29752" y="1841499"/>
                </a:lnTo>
                <a:lnTo>
                  <a:pt x="22794" y="1803399"/>
                </a:lnTo>
                <a:lnTo>
                  <a:pt x="16758" y="1765299"/>
                </a:lnTo>
                <a:lnTo>
                  <a:pt x="11646" y="1739899"/>
                </a:lnTo>
                <a:lnTo>
                  <a:pt x="7456" y="1701799"/>
                </a:lnTo>
                <a:lnTo>
                  <a:pt x="4194" y="1663699"/>
                </a:lnTo>
                <a:lnTo>
                  <a:pt x="1863" y="1625599"/>
                </a:lnTo>
                <a:lnTo>
                  <a:pt x="465" y="1587499"/>
                </a:lnTo>
                <a:lnTo>
                  <a:pt x="0" y="1549392"/>
                </a:lnTo>
                <a:lnTo>
                  <a:pt x="465" y="1511299"/>
                </a:lnTo>
                <a:lnTo>
                  <a:pt x="1863" y="1473199"/>
                </a:lnTo>
                <a:lnTo>
                  <a:pt x="4194" y="1435099"/>
                </a:lnTo>
                <a:lnTo>
                  <a:pt x="7456" y="1396999"/>
                </a:lnTo>
                <a:lnTo>
                  <a:pt x="11646" y="1358899"/>
                </a:lnTo>
                <a:lnTo>
                  <a:pt x="16758" y="1320799"/>
                </a:lnTo>
                <a:lnTo>
                  <a:pt x="22794" y="1282699"/>
                </a:lnTo>
                <a:lnTo>
                  <a:pt x="29752" y="1244599"/>
                </a:lnTo>
                <a:lnTo>
                  <a:pt x="37625" y="1206499"/>
                </a:lnTo>
                <a:lnTo>
                  <a:pt x="46403" y="1168399"/>
                </a:lnTo>
                <a:lnTo>
                  <a:pt x="56087" y="1130299"/>
                </a:lnTo>
                <a:lnTo>
                  <a:pt x="66675" y="1092199"/>
                </a:lnTo>
                <a:lnTo>
                  <a:pt x="78156" y="1054099"/>
                </a:lnTo>
                <a:lnTo>
                  <a:pt x="90515" y="1015999"/>
                </a:lnTo>
                <a:lnTo>
                  <a:pt x="103752" y="990599"/>
                </a:lnTo>
                <a:lnTo>
                  <a:pt x="117868" y="952499"/>
                </a:lnTo>
                <a:lnTo>
                  <a:pt x="132846" y="914399"/>
                </a:lnTo>
                <a:lnTo>
                  <a:pt x="148667" y="876299"/>
                </a:lnTo>
                <a:lnTo>
                  <a:pt x="165331" y="850899"/>
                </a:lnTo>
                <a:lnTo>
                  <a:pt x="182839" y="812799"/>
                </a:lnTo>
                <a:lnTo>
                  <a:pt x="201169" y="774699"/>
                </a:lnTo>
                <a:lnTo>
                  <a:pt x="220299" y="749299"/>
                </a:lnTo>
                <a:lnTo>
                  <a:pt x="240230" y="711199"/>
                </a:lnTo>
                <a:lnTo>
                  <a:pt x="260961" y="685799"/>
                </a:lnTo>
                <a:lnTo>
                  <a:pt x="282467" y="647699"/>
                </a:lnTo>
                <a:lnTo>
                  <a:pt x="304723" y="622299"/>
                </a:lnTo>
                <a:lnTo>
                  <a:pt x="327728" y="596899"/>
                </a:lnTo>
                <a:lnTo>
                  <a:pt x="351483" y="558799"/>
                </a:lnTo>
                <a:lnTo>
                  <a:pt x="375958" y="533399"/>
                </a:lnTo>
                <a:lnTo>
                  <a:pt x="401125" y="507999"/>
                </a:lnTo>
                <a:lnTo>
                  <a:pt x="426982" y="482599"/>
                </a:lnTo>
                <a:lnTo>
                  <a:pt x="453532" y="444499"/>
                </a:lnTo>
                <a:lnTo>
                  <a:pt x="508575" y="393699"/>
                </a:lnTo>
                <a:lnTo>
                  <a:pt x="537037" y="368299"/>
                </a:lnTo>
                <a:lnTo>
                  <a:pt x="566126" y="342899"/>
                </a:lnTo>
                <a:lnTo>
                  <a:pt x="595806" y="317499"/>
                </a:lnTo>
                <a:lnTo>
                  <a:pt x="626041" y="304799"/>
                </a:lnTo>
                <a:lnTo>
                  <a:pt x="656832" y="279399"/>
                </a:lnTo>
                <a:lnTo>
                  <a:pt x="688179" y="253999"/>
                </a:lnTo>
                <a:lnTo>
                  <a:pt x="720045" y="241299"/>
                </a:lnTo>
                <a:lnTo>
                  <a:pt x="752390" y="215899"/>
                </a:lnTo>
                <a:lnTo>
                  <a:pt x="785215" y="190499"/>
                </a:lnTo>
                <a:lnTo>
                  <a:pt x="852263" y="165099"/>
                </a:lnTo>
                <a:lnTo>
                  <a:pt x="886405" y="139699"/>
                </a:lnTo>
                <a:lnTo>
                  <a:pt x="1098963" y="63499"/>
                </a:lnTo>
                <a:lnTo>
                  <a:pt x="1172212" y="38099"/>
                </a:lnTo>
                <a:lnTo>
                  <a:pt x="1924701" y="38099"/>
                </a:lnTo>
                <a:lnTo>
                  <a:pt x="1997950" y="63499"/>
                </a:lnTo>
                <a:lnTo>
                  <a:pt x="2210507" y="139699"/>
                </a:lnTo>
                <a:lnTo>
                  <a:pt x="2244650" y="165099"/>
                </a:lnTo>
                <a:lnTo>
                  <a:pt x="2311698" y="190499"/>
                </a:lnTo>
                <a:lnTo>
                  <a:pt x="2344522" y="215899"/>
                </a:lnTo>
                <a:lnTo>
                  <a:pt x="2376867" y="241299"/>
                </a:lnTo>
                <a:lnTo>
                  <a:pt x="2408732" y="253999"/>
                </a:lnTo>
                <a:lnTo>
                  <a:pt x="2440080" y="279399"/>
                </a:lnTo>
                <a:lnTo>
                  <a:pt x="2470871" y="304799"/>
                </a:lnTo>
                <a:lnTo>
                  <a:pt x="2501107" y="317499"/>
                </a:lnTo>
                <a:lnTo>
                  <a:pt x="2530787" y="342899"/>
                </a:lnTo>
                <a:lnTo>
                  <a:pt x="2559875" y="368299"/>
                </a:lnTo>
                <a:lnTo>
                  <a:pt x="2588337" y="393699"/>
                </a:lnTo>
                <a:lnTo>
                  <a:pt x="2643381" y="444499"/>
                </a:lnTo>
                <a:lnTo>
                  <a:pt x="2669930" y="482599"/>
                </a:lnTo>
                <a:lnTo>
                  <a:pt x="2695788" y="507999"/>
                </a:lnTo>
                <a:lnTo>
                  <a:pt x="2720954" y="533399"/>
                </a:lnTo>
                <a:lnTo>
                  <a:pt x="2745429" y="558799"/>
                </a:lnTo>
                <a:lnTo>
                  <a:pt x="2769184" y="596899"/>
                </a:lnTo>
                <a:lnTo>
                  <a:pt x="2792189" y="622299"/>
                </a:lnTo>
                <a:lnTo>
                  <a:pt x="2814444" y="647699"/>
                </a:lnTo>
                <a:lnTo>
                  <a:pt x="2835950" y="685799"/>
                </a:lnTo>
                <a:lnTo>
                  <a:pt x="2856682" y="711199"/>
                </a:lnTo>
                <a:lnTo>
                  <a:pt x="2876613" y="749299"/>
                </a:lnTo>
                <a:lnTo>
                  <a:pt x="2895743" y="774699"/>
                </a:lnTo>
                <a:lnTo>
                  <a:pt x="2914073" y="812799"/>
                </a:lnTo>
                <a:lnTo>
                  <a:pt x="2931581" y="850899"/>
                </a:lnTo>
                <a:lnTo>
                  <a:pt x="2948246" y="876299"/>
                </a:lnTo>
                <a:lnTo>
                  <a:pt x="2964066" y="914399"/>
                </a:lnTo>
                <a:lnTo>
                  <a:pt x="2979043" y="952499"/>
                </a:lnTo>
                <a:lnTo>
                  <a:pt x="2993160" y="990599"/>
                </a:lnTo>
                <a:lnTo>
                  <a:pt x="3006398" y="1015999"/>
                </a:lnTo>
                <a:lnTo>
                  <a:pt x="3018757" y="1054099"/>
                </a:lnTo>
                <a:lnTo>
                  <a:pt x="3030238" y="1092199"/>
                </a:lnTo>
                <a:lnTo>
                  <a:pt x="3040826" y="1130299"/>
                </a:lnTo>
                <a:lnTo>
                  <a:pt x="3050509" y="1168399"/>
                </a:lnTo>
                <a:lnTo>
                  <a:pt x="3059287" y="1206499"/>
                </a:lnTo>
                <a:lnTo>
                  <a:pt x="3067160" y="1244599"/>
                </a:lnTo>
                <a:lnTo>
                  <a:pt x="3074119" y="1282699"/>
                </a:lnTo>
                <a:lnTo>
                  <a:pt x="3080155" y="1320799"/>
                </a:lnTo>
                <a:lnTo>
                  <a:pt x="3085268" y="1358899"/>
                </a:lnTo>
                <a:lnTo>
                  <a:pt x="3089457" y="1396999"/>
                </a:lnTo>
                <a:lnTo>
                  <a:pt x="3092719" y="1435099"/>
                </a:lnTo>
                <a:lnTo>
                  <a:pt x="3095050" y="1473199"/>
                </a:lnTo>
                <a:lnTo>
                  <a:pt x="3096448" y="1511299"/>
                </a:lnTo>
                <a:lnTo>
                  <a:pt x="3096914" y="1549402"/>
                </a:lnTo>
                <a:lnTo>
                  <a:pt x="3096448" y="1587499"/>
                </a:lnTo>
                <a:lnTo>
                  <a:pt x="3095050" y="1625599"/>
                </a:lnTo>
                <a:lnTo>
                  <a:pt x="3092719" y="1663699"/>
                </a:lnTo>
                <a:lnTo>
                  <a:pt x="3089457" y="1701799"/>
                </a:lnTo>
                <a:lnTo>
                  <a:pt x="3085268" y="1739899"/>
                </a:lnTo>
                <a:lnTo>
                  <a:pt x="3080155" y="1765299"/>
                </a:lnTo>
                <a:lnTo>
                  <a:pt x="3074119" y="1803399"/>
                </a:lnTo>
                <a:lnTo>
                  <a:pt x="3067160" y="1841499"/>
                </a:lnTo>
                <a:lnTo>
                  <a:pt x="3059287" y="1879599"/>
                </a:lnTo>
                <a:lnTo>
                  <a:pt x="3050509" y="1917699"/>
                </a:lnTo>
                <a:lnTo>
                  <a:pt x="3040826" y="1955799"/>
                </a:lnTo>
                <a:lnTo>
                  <a:pt x="3030238" y="1993899"/>
                </a:lnTo>
                <a:lnTo>
                  <a:pt x="3018757" y="2031999"/>
                </a:lnTo>
                <a:lnTo>
                  <a:pt x="3006398" y="2070099"/>
                </a:lnTo>
                <a:lnTo>
                  <a:pt x="2993160" y="2095499"/>
                </a:lnTo>
                <a:lnTo>
                  <a:pt x="2979043" y="2133599"/>
                </a:lnTo>
                <a:lnTo>
                  <a:pt x="2964066" y="2171699"/>
                </a:lnTo>
                <a:lnTo>
                  <a:pt x="2948246" y="2209799"/>
                </a:lnTo>
                <a:lnTo>
                  <a:pt x="2931581" y="2235199"/>
                </a:lnTo>
                <a:lnTo>
                  <a:pt x="2914073" y="2273299"/>
                </a:lnTo>
                <a:lnTo>
                  <a:pt x="2895743" y="2311399"/>
                </a:lnTo>
                <a:lnTo>
                  <a:pt x="2876613" y="2336799"/>
                </a:lnTo>
                <a:lnTo>
                  <a:pt x="2856682" y="2374899"/>
                </a:lnTo>
                <a:lnTo>
                  <a:pt x="2835950" y="2400299"/>
                </a:lnTo>
                <a:lnTo>
                  <a:pt x="2814444" y="2438399"/>
                </a:lnTo>
                <a:lnTo>
                  <a:pt x="2792189" y="2463799"/>
                </a:lnTo>
                <a:lnTo>
                  <a:pt x="2769184" y="2501899"/>
                </a:lnTo>
                <a:lnTo>
                  <a:pt x="2745429" y="2527299"/>
                </a:lnTo>
                <a:lnTo>
                  <a:pt x="2720954" y="2552699"/>
                </a:lnTo>
                <a:lnTo>
                  <a:pt x="2695788" y="2578099"/>
                </a:lnTo>
                <a:lnTo>
                  <a:pt x="2669930" y="2616199"/>
                </a:lnTo>
                <a:lnTo>
                  <a:pt x="2616172" y="2666999"/>
                </a:lnTo>
                <a:lnTo>
                  <a:pt x="2559875" y="2717799"/>
                </a:lnTo>
                <a:lnTo>
                  <a:pt x="2530787" y="2743199"/>
                </a:lnTo>
                <a:lnTo>
                  <a:pt x="2501107" y="2768599"/>
                </a:lnTo>
                <a:lnTo>
                  <a:pt x="2470871" y="2793999"/>
                </a:lnTo>
                <a:lnTo>
                  <a:pt x="2440080" y="2806699"/>
                </a:lnTo>
                <a:lnTo>
                  <a:pt x="2408732" y="2832099"/>
                </a:lnTo>
                <a:lnTo>
                  <a:pt x="2376867" y="2857499"/>
                </a:lnTo>
                <a:lnTo>
                  <a:pt x="2344522" y="2870199"/>
                </a:lnTo>
                <a:lnTo>
                  <a:pt x="2311698" y="2895599"/>
                </a:lnTo>
                <a:lnTo>
                  <a:pt x="2244650" y="2920999"/>
                </a:lnTo>
                <a:lnTo>
                  <a:pt x="2210507" y="2946399"/>
                </a:lnTo>
                <a:lnTo>
                  <a:pt x="2105727" y="2984499"/>
                </a:lnTo>
                <a:lnTo>
                  <a:pt x="1887736" y="3060699"/>
                </a:lnTo>
                <a:close/>
              </a:path>
              <a:path extrusionOk="0" h="3086100" w="3097529">
                <a:moveTo>
                  <a:pt x="1813172" y="3073399"/>
                </a:moveTo>
                <a:lnTo>
                  <a:pt x="1283740" y="3073399"/>
                </a:lnTo>
                <a:lnTo>
                  <a:pt x="1246367" y="3060699"/>
                </a:lnTo>
                <a:lnTo>
                  <a:pt x="1850545" y="3060699"/>
                </a:lnTo>
                <a:lnTo>
                  <a:pt x="1813172" y="3073399"/>
                </a:lnTo>
                <a:close/>
              </a:path>
              <a:path extrusionOk="0" h="3086100" w="3097529">
                <a:moveTo>
                  <a:pt x="1738016" y="3086099"/>
                </a:moveTo>
                <a:lnTo>
                  <a:pt x="1358898" y="3086099"/>
                </a:lnTo>
                <a:lnTo>
                  <a:pt x="1321251" y="3073399"/>
                </a:lnTo>
                <a:lnTo>
                  <a:pt x="1775663" y="3073399"/>
                </a:lnTo>
                <a:lnTo>
                  <a:pt x="1738016" y="308609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7"/>
          <p:cNvSpPr txBox="1"/>
          <p:nvPr>
            <p:ph type="title"/>
          </p:nvPr>
        </p:nvSpPr>
        <p:spPr>
          <a:xfrm>
            <a:off x="762000" y="4949825"/>
            <a:ext cx="217963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7"/>
          <p:cNvSpPr txBox="1"/>
          <p:nvPr>
            <p:ph idx="1" type="body"/>
          </p:nvPr>
        </p:nvSpPr>
        <p:spPr>
          <a:xfrm>
            <a:off x="377825" y="2460625"/>
            <a:ext cx="6800850" cy="70627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7"/>
          <p:cNvSpPr txBox="1"/>
          <p:nvPr>
            <p:ph idx="11" type="ftr"/>
          </p:nvPr>
        </p:nvSpPr>
        <p:spPr>
          <a:xfrm>
            <a:off x="2568575" y="9950450"/>
            <a:ext cx="2419350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7"/>
          <p:cNvSpPr txBox="1"/>
          <p:nvPr>
            <p:ph idx="10" type="dt"/>
          </p:nvPr>
        </p:nvSpPr>
        <p:spPr>
          <a:xfrm>
            <a:off x="377825" y="9950450"/>
            <a:ext cx="1738312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7"/>
          <p:cNvSpPr txBox="1"/>
          <p:nvPr>
            <p:ph idx="12" type="sldNum"/>
          </p:nvPr>
        </p:nvSpPr>
        <p:spPr>
          <a:xfrm>
            <a:off x="5440362" y="9950450"/>
            <a:ext cx="1738312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4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9"/>
          <p:cNvSpPr/>
          <p:nvPr/>
        </p:nvSpPr>
        <p:spPr>
          <a:xfrm>
            <a:off x="0" y="0"/>
            <a:ext cx="7556500" cy="10687050"/>
          </a:xfrm>
          <a:custGeom>
            <a:rect b="b" l="l" r="r" t="t"/>
            <a:pathLst>
              <a:path extrusionOk="0" h="10687685" w="7556500">
                <a:moveTo>
                  <a:pt x="7556298" y="10687309"/>
                </a:moveTo>
                <a:lnTo>
                  <a:pt x="0" y="10687309"/>
                </a:lnTo>
                <a:lnTo>
                  <a:pt x="0" y="0"/>
                </a:lnTo>
                <a:lnTo>
                  <a:pt x="7556298" y="0"/>
                </a:lnTo>
                <a:lnTo>
                  <a:pt x="7556298" y="10687309"/>
                </a:lnTo>
                <a:close/>
              </a:path>
            </a:pathLst>
          </a:custGeom>
          <a:solidFill>
            <a:srgbClr val="535353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9"/>
          <p:cNvSpPr/>
          <p:nvPr/>
        </p:nvSpPr>
        <p:spPr>
          <a:xfrm>
            <a:off x="0" y="0"/>
            <a:ext cx="7556500" cy="4351337"/>
          </a:xfrm>
          <a:custGeom>
            <a:rect b="b" l="l" r="r" t="t"/>
            <a:pathLst>
              <a:path extrusionOk="0" h="4351655" w="7556500">
                <a:moveTo>
                  <a:pt x="7555979" y="0"/>
                </a:moveTo>
                <a:lnTo>
                  <a:pt x="0" y="0"/>
                </a:lnTo>
                <a:lnTo>
                  <a:pt x="0" y="4064749"/>
                </a:lnTo>
                <a:lnTo>
                  <a:pt x="3714877" y="4064749"/>
                </a:lnTo>
                <a:lnTo>
                  <a:pt x="3880193" y="4106608"/>
                </a:lnTo>
                <a:lnTo>
                  <a:pt x="4089768" y="4156024"/>
                </a:lnTo>
                <a:lnTo>
                  <a:pt x="4259338" y="4193184"/>
                </a:lnTo>
                <a:lnTo>
                  <a:pt x="4430763" y="4227690"/>
                </a:lnTo>
                <a:lnTo>
                  <a:pt x="4560659" y="4251515"/>
                </a:lnTo>
                <a:lnTo>
                  <a:pt x="4691735" y="4273334"/>
                </a:lnTo>
                <a:lnTo>
                  <a:pt x="4824082" y="4292930"/>
                </a:lnTo>
                <a:lnTo>
                  <a:pt x="4913046" y="4304652"/>
                </a:lnTo>
                <a:lnTo>
                  <a:pt x="5002606" y="4315218"/>
                </a:lnTo>
                <a:lnTo>
                  <a:pt x="5092801" y="4324578"/>
                </a:lnTo>
                <a:lnTo>
                  <a:pt x="5183632" y="4332668"/>
                </a:lnTo>
                <a:lnTo>
                  <a:pt x="5275135" y="4339399"/>
                </a:lnTo>
                <a:lnTo>
                  <a:pt x="5367312" y="4344733"/>
                </a:lnTo>
                <a:lnTo>
                  <a:pt x="5460200" y="4348594"/>
                </a:lnTo>
                <a:lnTo>
                  <a:pt x="5553799" y="4350918"/>
                </a:lnTo>
                <a:lnTo>
                  <a:pt x="5648134" y="4351642"/>
                </a:lnTo>
                <a:lnTo>
                  <a:pt x="5695594" y="4351388"/>
                </a:lnTo>
                <a:lnTo>
                  <a:pt x="5791073" y="4349585"/>
                </a:lnTo>
                <a:lnTo>
                  <a:pt x="5887339" y="4346029"/>
                </a:lnTo>
                <a:lnTo>
                  <a:pt x="5984418" y="4340657"/>
                </a:lnTo>
                <a:lnTo>
                  <a:pt x="6082309" y="4333379"/>
                </a:lnTo>
                <a:lnTo>
                  <a:pt x="6181052" y="4324147"/>
                </a:lnTo>
                <a:lnTo>
                  <a:pt x="6280645" y="4312907"/>
                </a:lnTo>
                <a:lnTo>
                  <a:pt x="6381128" y="4299572"/>
                </a:lnTo>
                <a:lnTo>
                  <a:pt x="6431699" y="4292104"/>
                </a:lnTo>
                <a:lnTo>
                  <a:pt x="6482499" y="4284091"/>
                </a:lnTo>
                <a:lnTo>
                  <a:pt x="6533528" y="4275531"/>
                </a:lnTo>
                <a:lnTo>
                  <a:pt x="6584797" y="4266400"/>
                </a:lnTo>
                <a:lnTo>
                  <a:pt x="6636283" y="4256710"/>
                </a:lnTo>
                <a:lnTo>
                  <a:pt x="6688023" y="4246435"/>
                </a:lnTo>
                <a:lnTo>
                  <a:pt x="6739991" y="4235577"/>
                </a:lnTo>
                <a:lnTo>
                  <a:pt x="6792201" y="4224121"/>
                </a:lnTo>
                <a:lnTo>
                  <a:pt x="6844665" y="4212069"/>
                </a:lnTo>
                <a:lnTo>
                  <a:pt x="6897357" y="4199407"/>
                </a:lnTo>
                <a:lnTo>
                  <a:pt x="6950316" y="4186123"/>
                </a:lnTo>
                <a:lnTo>
                  <a:pt x="7003516" y="4172216"/>
                </a:lnTo>
                <a:lnTo>
                  <a:pt x="7056971" y="4157675"/>
                </a:lnTo>
                <a:lnTo>
                  <a:pt x="7110679" y="4142498"/>
                </a:lnTo>
                <a:lnTo>
                  <a:pt x="7164641" y="4126661"/>
                </a:lnTo>
                <a:lnTo>
                  <a:pt x="7218870" y="4110177"/>
                </a:lnTo>
                <a:lnTo>
                  <a:pt x="7273353" y="4093019"/>
                </a:lnTo>
                <a:lnTo>
                  <a:pt x="7328103" y="4075188"/>
                </a:lnTo>
                <a:lnTo>
                  <a:pt x="7359129" y="4064749"/>
                </a:lnTo>
                <a:lnTo>
                  <a:pt x="7555979" y="4064749"/>
                </a:lnTo>
                <a:lnTo>
                  <a:pt x="7555979" y="3994632"/>
                </a:lnTo>
                <a:lnTo>
                  <a:pt x="7555979" y="3884257"/>
                </a:lnTo>
                <a:lnTo>
                  <a:pt x="755597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9"/>
          <p:cNvSpPr/>
          <p:nvPr/>
        </p:nvSpPr>
        <p:spPr>
          <a:xfrm>
            <a:off x="0" y="3330575"/>
            <a:ext cx="7556500" cy="1431925"/>
          </a:xfrm>
          <a:custGeom>
            <a:rect b="b" l="l" r="r" t="t"/>
            <a:pathLst>
              <a:path extrusionOk="0" h="1433195" w="7556500">
                <a:moveTo>
                  <a:pt x="7555991" y="1433000"/>
                </a:moveTo>
                <a:lnTo>
                  <a:pt x="0" y="1433000"/>
                </a:lnTo>
                <a:lnTo>
                  <a:pt x="0" y="214404"/>
                </a:lnTo>
                <a:lnTo>
                  <a:pt x="71031" y="189295"/>
                </a:lnTo>
                <a:lnTo>
                  <a:pt x="114539" y="174749"/>
                </a:lnTo>
                <a:lnTo>
                  <a:pt x="157901" y="160849"/>
                </a:lnTo>
                <a:lnTo>
                  <a:pt x="201120" y="147587"/>
                </a:lnTo>
                <a:lnTo>
                  <a:pt x="244197" y="134954"/>
                </a:lnTo>
                <a:lnTo>
                  <a:pt x="287136" y="122942"/>
                </a:lnTo>
                <a:lnTo>
                  <a:pt x="329939" y="111545"/>
                </a:lnTo>
                <a:lnTo>
                  <a:pt x="372609" y="100753"/>
                </a:lnTo>
                <a:lnTo>
                  <a:pt x="415149" y="90560"/>
                </a:lnTo>
                <a:lnTo>
                  <a:pt x="457560" y="80957"/>
                </a:lnTo>
                <a:lnTo>
                  <a:pt x="499847" y="71935"/>
                </a:lnTo>
                <a:lnTo>
                  <a:pt x="542011" y="63488"/>
                </a:lnTo>
                <a:lnTo>
                  <a:pt x="584055" y="55608"/>
                </a:lnTo>
                <a:lnTo>
                  <a:pt x="625982" y="48286"/>
                </a:lnTo>
                <a:lnTo>
                  <a:pt x="667794" y="41515"/>
                </a:lnTo>
                <a:lnTo>
                  <a:pt x="709494" y="35286"/>
                </a:lnTo>
                <a:lnTo>
                  <a:pt x="751085" y="29592"/>
                </a:lnTo>
                <a:lnTo>
                  <a:pt x="792569" y="24425"/>
                </a:lnTo>
                <a:lnTo>
                  <a:pt x="833949" y="19778"/>
                </a:lnTo>
                <a:lnTo>
                  <a:pt x="875228" y="15641"/>
                </a:lnTo>
                <a:lnTo>
                  <a:pt x="916407" y="12007"/>
                </a:lnTo>
                <a:lnTo>
                  <a:pt x="957491" y="8869"/>
                </a:lnTo>
                <a:lnTo>
                  <a:pt x="998481" y="6218"/>
                </a:lnTo>
                <a:lnTo>
                  <a:pt x="1039380" y="4047"/>
                </a:lnTo>
                <a:lnTo>
                  <a:pt x="1080191" y="2348"/>
                </a:lnTo>
                <a:lnTo>
                  <a:pt x="1120916" y="1112"/>
                </a:lnTo>
                <a:lnTo>
                  <a:pt x="1161558" y="332"/>
                </a:lnTo>
                <a:lnTo>
                  <a:pt x="1202120" y="0"/>
                </a:lnTo>
                <a:lnTo>
                  <a:pt x="1242604" y="107"/>
                </a:lnTo>
                <a:lnTo>
                  <a:pt x="1283013" y="647"/>
                </a:lnTo>
                <a:lnTo>
                  <a:pt x="1323350" y="1612"/>
                </a:lnTo>
                <a:lnTo>
                  <a:pt x="1363617" y="2992"/>
                </a:lnTo>
                <a:lnTo>
                  <a:pt x="1403817" y="4781"/>
                </a:lnTo>
                <a:lnTo>
                  <a:pt x="1484025" y="9553"/>
                </a:lnTo>
                <a:lnTo>
                  <a:pt x="1563996" y="15864"/>
                </a:lnTo>
                <a:lnTo>
                  <a:pt x="1643752" y="23650"/>
                </a:lnTo>
                <a:lnTo>
                  <a:pt x="1723313" y="32849"/>
                </a:lnTo>
                <a:lnTo>
                  <a:pt x="1802700" y="43398"/>
                </a:lnTo>
                <a:lnTo>
                  <a:pt x="1881934" y="55232"/>
                </a:lnTo>
                <a:lnTo>
                  <a:pt x="1961037" y="68290"/>
                </a:lnTo>
                <a:lnTo>
                  <a:pt x="2040030" y="82507"/>
                </a:lnTo>
                <a:lnTo>
                  <a:pt x="2118933" y="97821"/>
                </a:lnTo>
                <a:lnTo>
                  <a:pt x="2237166" y="122710"/>
                </a:lnTo>
                <a:lnTo>
                  <a:pt x="2355318" y="149711"/>
                </a:lnTo>
                <a:lnTo>
                  <a:pt x="2512848" y="188629"/>
                </a:lnTo>
                <a:lnTo>
                  <a:pt x="2709991" y="241252"/>
                </a:lnTo>
                <a:lnTo>
                  <a:pt x="3106296" y="356001"/>
                </a:lnTo>
                <a:lnTo>
                  <a:pt x="3751650" y="548975"/>
                </a:lnTo>
                <a:lnTo>
                  <a:pt x="3999090" y="618755"/>
                </a:lnTo>
                <a:lnTo>
                  <a:pt x="4208207" y="673872"/>
                </a:lnTo>
                <a:lnTo>
                  <a:pt x="4377646" y="715270"/>
                </a:lnTo>
                <a:lnTo>
                  <a:pt x="4506088" y="744414"/>
                </a:lnTo>
                <a:lnTo>
                  <a:pt x="4635778" y="771689"/>
                </a:lnTo>
                <a:lnTo>
                  <a:pt x="4766786" y="796881"/>
                </a:lnTo>
                <a:lnTo>
                  <a:pt x="4854892" y="812414"/>
                </a:lnTo>
                <a:lnTo>
                  <a:pt x="4943637" y="826863"/>
                </a:lnTo>
                <a:lnTo>
                  <a:pt x="5033042" y="840165"/>
                </a:lnTo>
                <a:lnTo>
                  <a:pt x="5123127" y="852258"/>
                </a:lnTo>
                <a:lnTo>
                  <a:pt x="5213915" y="863077"/>
                </a:lnTo>
                <a:lnTo>
                  <a:pt x="5305426" y="872560"/>
                </a:lnTo>
                <a:lnTo>
                  <a:pt x="5397681" y="880644"/>
                </a:lnTo>
                <a:lnTo>
                  <a:pt x="5490701" y="887264"/>
                </a:lnTo>
                <a:lnTo>
                  <a:pt x="5584508" y="892359"/>
                </a:lnTo>
                <a:lnTo>
                  <a:pt x="5679123" y="895865"/>
                </a:lnTo>
                <a:lnTo>
                  <a:pt x="5774566" y="897718"/>
                </a:lnTo>
                <a:lnTo>
                  <a:pt x="7555991" y="898006"/>
                </a:lnTo>
                <a:lnTo>
                  <a:pt x="7555991" y="1433000"/>
                </a:lnTo>
                <a:close/>
              </a:path>
              <a:path extrusionOk="0" h="1433195" w="7556500">
                <a:moveTo>
                  <a:pt x="7555991" y="898006"/>
                </a:moveTo>
                <a:lnTo>
                  <a:pt x="5822604" y="898006"/>
                </a:lnTo>
                <a:lnTo>
                  <a:pt x="5870858" y="897856"/>
                </a:lnTo>
                <a:lnTo>
                  <a:pt x="5968022" y="896216"/>
                </a:lnTo>
                <a:lnTo>
                  <a:pt x="6066077" y="892733"/>
                </a:lnTo>
                <a:lnTo>
                  <a:pt x="6165046" y="887346"/>
                </a:lnTo>
                <a:lnTo>
                  <a:pt x="6264949" y="879990"/>
                </a:lnTo>
                <a:lnTo>
                  <a:pt x="6365807" y="870603"/>
                </a:lnTo>
                <a:lnTo>
                  <a:pt x="6467641" y="859121"/>
                </a:lnTo>
                <a:lnTo>
                  <a:pt x="6570473" y="845481"/>
                </a:lnTo>
                <a:lnTo>
                  <a:pt x="6622269" y="837832"/>
                </a:lnTo>
                <a:lnTo>
                  <a:pt x="6674323" y="829621"/>
                </a:lnTo>
                <a:lnTo>
                  <a:pt x="6726636" y="820838"/>
                </a:lnTo>
                <a:lnTo>
                  <a:pt x="6779213" y="811476"/>
                </a:lnTo>
                <a:lnTo>
                  <a:pt x="6832054" y="801527"/>
                </a:lnTo>
                <a:lnTo>
                  <a:pt x="6885163" y="790983"/>
                </a:lnTo>
                <a:lnTo>
                  <a:pt x="6938543" y="779837"/>
                </a:lnTo>
                <a:lnTo>
                  <a:pt x="6992196" y="768080"/>
                </a:lnTo>
                <a:lnTo>
                  <a:pt x="7046124" y="755705"/>
                </a:lnTo>
                <a:lnTo>
                  <a:pt x="7100331" y="742704"/>
                </a:lnTo>
                <a:lnTo>
                  <a:pt x="7154819" y="729068"/>
                </a:lnTo>
                <a:lnTo>
                  <a:pt x="7209591" y="714790"/>
                </a:lnTo>
                <a:lnTo>
                  <a:pt x="7264649" y="699862"/>
                </a:lnTo>
                <a:lnTo>
                  <a:pt x="7319996" y="684276"/>
                </a:lnTo>
                <a:lnTo>
                  <a:pt x="7375634" y="668025"/>
                </a:lnTo>
                <a:lnTo>
                  <a:pt x="7431567" y="651099"/>
                </a:lnTo>
                <a:lnTo>
                  <a:pt x="7487796" y="633492"/>
                </a:lnTo>
                <a:lnTo>
                  <a:pt x="7544325" y="615195"/>
                </a:lnTo>
                <a:lnTo>
                  <a:pt x="7555991" y="611296"/>
                </a:lnTo>
                <a:lnTo>
                  <a:pt x="7555991" y="898006"/>
                </a:lnTo>
                <a:close/>
              </a:path>
            </a:pathLst>
          </a:custGeom>
          <a:solidFill>
            <a:srgbClr val="FF3B0D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9"/>
          <p:cNvSpPr/>
          <p:nvPr/>
        </p:nvSpPr>
        <p:spPr>
          <a:xfrm>
            <a:off x="0" y="3527425"/>
            <a:ext cx="7556500" cy="1354137"/>
          </a:xfrm>
          <a:custGeom>
            <a:rect b="b" l="l" r="r" t="t"/>
            <a:pathLst>
              <a:path extrusionOk="0" h="1353820" w="7556500">
                <a:moveTo>
                  <a:pt x="7555991" y="1353810"/>
                </a:moveTo>
                <a:lnTo>
                  <a:pt x="0" y="1353810"/>
                </a:lnTo>
                <a:lnTo>
                  <a:pt x="0" y="215062"/>
                </a:lnTo>
                <a:lnTo>
                  <a:pt x="71031" y="189900"/>
                </a:lnTo>
                <a:lnTo>
                  <a:pt x="114539" y="175323"/>
                </a:lnTo>
                <a:lnTo>
                  <a:pt x="157901" y="161393"/>
                </a:lnTo>
                <a:lnTo>
                  <a:pt x="201120" y="148100"/>
                </a:lnTo>
                <a:lnTo>
                  <a:pt x="244197" y="135438"/>
                </a:lnTo>
                <a:lnTo>
                  <a:pt x="287136" y="123399"/>
                </a:lnTo>
                <a:lnTo>
                  <a:pt x="329939" y="111974"/>
                </a:lnTo>
                <a:lnTo>
                  <a:pt x="372609" y="101156"/>
                </a:lnTo>
                <a:lnTo>
                  <a:pt x="415149" y="90936"/>
                </a:lnTo>
                <a:lnTo>
                  <a:pt x="457560" y="81307"/>
                </a:lnTo>
                <a:lnTo>
                  <a:pt x="499847" y="72261"/>
                </a:lnTo>
                <a:lnTo>
                  <a:pt x="542011" y="63790"/>
                </a:lnTo>
                <a:lnTo>
                  <a:pt x="584055" y="55886"/>
                </a:lnTo>
                <a:lnTo>
                  <a:pt x="625982" y="48541"/>
                </a:lnTo>
                <a:lnTo>
                  <a:pt x="667794" y="41748"/>
                </a:lnTo>
                <a:lnTo>
                  <a:pt x="709494" y="35498"/>
                </a:lnTo>
                <a:lnTo>
                  <a:pt x="751085" y="29783"/>
                </a:lnTo>
                <a:lnTo>
                  <a:pt x="792569" y="24596"/>
                </a:lnTo>
                <a:lnTo>
                  <a:pt x="833949" y="19928"/>
                </a:lnTo>
                <a:lnTo>
                  <a:pt x="875228" y="15773"/>
                </a:lnTo>
                <a:lnTo>
                  <a:pt x="916407" y="12121"/>
                </a:lnTo>
                <a:lnTo>
                  <a:pt x="957491" y="8965"/>
                </a:lnTo>
                <a:lnTo>
                  <a:pt x="998481" y="6297"/>
                </a:lnTo>
                <a:lnTo>
                  <a:pt x="1039380" y="4109"/>
                </a:lnTo>
                <a:lnTo>
                  <a:pt x="1080191" y="2393"/>
                </a:lnTo>
                <a:lnTo>
                  <a:pt x="1120916" y="1141"/>
                </a:lnTo>
                <a:lnTo>
                  <a:pt x="1161558" y="346"/>
                </a:lnTo>
                <a:lnTo>
                  <a:pt x="1202120" y="0"/>
                </a:lnTo>
                <a:lnTo>
                  <a:pt x="1242604" y="93"/>
                </a:lnTo>
                <a:lnTo>
                  <a:pt x="1283013" y="620"/>
                </a:lnTo>
                <a:lnTo>
                  <a:pt x="1323350" y="1571"/>
                </a:lnTo>
                <a:lnTo>
                  <a:pt x="1363617" y="2939"/>
                </a:lnTo>
                <a:lnTo>
                  <a:pt x="1403817" y="4716"/>
                </a:lnTo>
                <a:lnTo>
                  <a:pt x="1484025" y="9465"/>
                </a:lnTo>
                <a:lnTo>
                  <a:pt x="1563996" y="15755"/>
                </a:lnTo>
                <a:lnTo>
                  <a:pt x="1643752" y="23522"/>
                </a:lnTo>
                <a:lnTo>
                  <a:pt x="1723313" y="32704"/>
                </a:lnTo>
                <a:lnTo>
                  <a:pt x="1802700" y="43236"/>
                </a:lnTo>
                <a:lnTo>
                  <a:pt x="1881934" y="55056"/>
                </a:lnTo>
                <a:lnTo>
                  <a:pt x="1961037" y="68101"/>
                </a:lnTo>
                <a:lnTo>
                  <a:pt x="2040030" y="82307"/>
                </a:lnTo>
                <a:lnTo>
                  <a:pt x="2118933" y="97610"/>
                </a:lnTo>
                <a:lnTo>
                  <a:pt x="2237166" y="122486"/>
                </a:lnTo>
                <a:lnTo>
                  <a:pt x="2355318" y="149476"/>
                </a:lnTo>
                <a:lnTo>
                  <a:pt x="2512848" y="188382"/>
                </a:lnTo>
                <a:lnTo>
                  <a:pt x="2709991" y="240997"/>
                </a:lnTo>
                <a:lnTo>
                  <a:pt x="3106296" y="355739"/>
                </a:lnTo>
                <a:lnTo>
                  <a:pt x="3751650" y="548714"/>
                </a:lnTo>
                <a:lnTo>
                  <a:pt x="3999090" y="618490"/>
                </a:lnTo>
                <a:lnTo>
                  <a:pt x="4208207" y="673601"/>
                </a:lnTo>
                <a:lnTo>
                  <a:pt x="4377646" y="714991"/>
                </a:lnTo>
                <a:lnTo>
                  <a:pt x="4506088" y="744127"/>
                </a:lnTo>
                <a:lnTo>
                  <a:pt x="4635778" y="771392"/>
                </a:lnTo>
                <a:lnTo>
                  <a:pt x="4766786" y="796571"/>
                </a:lnTo>
                <a:lnTo>
                  <a:pt x="4854892" y="812094"/>
                </a:lnTo>
                <a:lnTo>
                  <a:pt x="4943637" y="826532"/>
                </a:lnTo>
                <a:lnTo>
                  <a:pt x="5033042" y="839821"/>
                </a:lnTo>
                <a:lnTo>
                  <a:pt x="5123127" y="851900"/>
                </a:lnTo>
                <a:lnTo>
                  <a:pt x="5213915" y="862703"/>
                </a:lnTo>
                <a:lnTo>
                  <a:pt x="5305426" y="872169"/>
                </a:lnTo>
                <a:lnTo>
                  <a:pt x="5397681" y="880234"/>
                </a:lnTo>
                <a:lnTo>
                  <a:pt x="5490701" y="886834"/>
                </a:lnTo>
                <a:lnTo>
                  <a:pt x="5584508" y="891907"/>
                </a:lnTo>
                <a:lnTo>
                  <a:pt x="5679123" y="895388"/>
                </a:lnTo>
                <a:lnTo>
                  <a:pt x="5774566" y="897216"/>
                </a:lnTo>
                <a:lnTo>
                  <a:pt x="7555991" y="897490"/>
                </a:lnTo>
                <a:lnTo>
                  <a:pt x="7555991" y="1353810"/>
                </a:lnTo>
                <a:close/>
              </a:path>
              <a:path extrusionOk="0" h="1353820" w="7556500">
                <a:moveTo>
                  <a:pt x="7555991" y="897490"/>
                </a:moveTo>
                <a:lnTo>
                  <a:pt x="5822604" y="897490"/>
                </a:lnTo>
                <a:lnTo>
                  <a:pt x="5919330" y="896717"/>
                </a:lnTo>
                <a:lnTo>
                  <a:pt x="6016937" y="894132"/>
                </a:lnTo>
                <a:lnTo>
                  <a:pt x="6115446" y="889672"/>
                </a:lnTo>
                <a:lnTo>
                  <a:pt x="6214879" y="883272"/>
                </a:lnTo>
                <a:lnTo>
                  <a:pt x="6315257" y="874870"/>
                </a:lnTo>
                <a:lnTo>
                  <a:pt x="6416600" y="864403"/>
                </a:lnTo>
                <a:lnTo>
                  <a:pt x="6518931" y="851807"/>
                </a:lnTo>
                <a:lnTo>
                  <a:pt x="6570473" y="844691"/>
                </a:lnTo>
                <a:lnTo>
                  <a:pt x="6622269" y="837020"/>
                </a:lnTo>
                <a:lnTo>
                  <a:pt x="6674323" y="828784"/>
                </a:lnTo>
                <a:lnTo>
                  <a:pt x="6726636" y="819976"/>
                </a:lnTo>
                <a:lnTo>
                  <a:pt x="6779213" y="810589"/>
                </a:lnTo>
                <a:lnTo>
                  <a:pt x="6832054" y="800615"/>
                </a:lnTo>
                <a:lnTo>
                  <a:pt x="6885163" y="790045"/>
                </a:lnTo>
                <a:lnTo>
                  <a:pt x="6938543" y="778871"/>
                </a:lnTo>
                <a:lnTo>
                  <a:pt x="6992196" y="767087"/>
                </a:lnTo>
                <a:lnTo>
                  <a:pt x="7046124" y="754683"/>
                </a:lnTo>
                <a:lnTo>
                  <a:pt x="7100331" y="741652"/>
                </a:lnTo>
                <a:lnTo>
                  <a:pt x="7154819" y="727986"/>
                </a:lnTo>
                <a:lnTo>
                  <a:pt x="7209591" y="713678"/>
                </a:lnTo>
                <a:lnTo>
                  <a:pt x="7264649" y="698718"/>
                </a:lnTo>
                <a:lnTo>
                  <a:pt x="7319996" y="683100"/>
                </a:lnTo>
                <a:lnTo>
                  <a:pt x="7375634" y="666815"/>
                </a:lnTo>
                <a:lnTo>
                  <a:pt x="7431567" y="649855"/>
                </a:lnTo>
                <a:lnTo>
                  <a:pt x="7487796" y="632213"/>
                </a:lnTo>
                <a:lnTo>
                  <a:pt x="7544325" y="613881"/>
                </a:lnTo>
                <a:lnTo>
                  <a:pt x="7555991" y="609975"/>
                </a:lnTo>
                <a:lnTo>
                  <a:pt x="7555991" y="8974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9"/>
          <p:cNvSpPr/>
          <p:nvPr/>
        </p:nvSpPr>
        <p:spPr>
          <a:xfrm>
            <a:off x="0" y="4111625"/>
            <a:ext cx="7556500" cy="769937"/>
          </a:xfrm>
          <a:custGeom>
            <a:rect b="b" l="l" r="r" t="t"/>
            <a:pathLst>
              <a:path extrusionOk="0" h="770254" w="7556500">
                <a:moveTo>
                  <a:pt x="7555991" y="769837"/>
                </a:moveTo>
                <a:lnTo>
                  <a:pt x="6990933" y="769837"/>
                </a:lnTo>
                <a:lnTo>
                  <a:pt x="6994448" y="769050"/>
                </a:lnTo>
                <a:lnTo>
                  <a:pt x="7085821" y="747479"/>
                </a:lnTo>
                <a:lnTo>
                  <a:pt x="7177939" y="724200"/>
                </a:lnTo>
                <a:lnTo>
                  <a:pt x="7270825" y="699160"/>
                </a:lnTo>
                <a:lnTo>
                  <a:pt x="7364503" y="672308"/>
                </a:lnTo>
                <a:lnTo>
                  <a:pt x="7458994" y="643591"/>
                </a:lnTo>
                <a:lnTo>
                  <a:pt x="7555991" y="612397"/>
                </a:lnTo>
                <a:lnTo>
                  <a:pt x="7555991" y="769837"/>
                </a:lnTo>
                <a:close/>
              </a:path>
              <a:path extrusionOk="0" h="770254" w="7556500">
                <a:moveTo>
                  <a:pt x="4618783" y="769837"/>
                </a:moveTo>
                <a:lnTo>
                  <a:pt x="0" y="769837"/>
                </a:lnTo>
                <a:lnTo>
                  <a:pt x="64" y="214946"/>
                </a:lnTo>
                <a:lnTo>
                  <a:pt x="42167" y="199840"/>
                </a:lnTo>
                <a:lnTo>
                  <a:pt x="89663" y="183518"/>
                </a:lnTo>
                <a:lnTo>
                  <a:pt x="136985" y="167968"/>
                </a:lnTo>
                <a:lnTo>
                  <a:pt x="184135" y="153181"/>
                </a:lnTo>
                <a:lnTo>
                  <a:pt x="231117" y="139146"/>
                </a:lnTo>
                <a:lnTo>
                  <a:pt x="277935" y="125853"/>
                </a:lnTo>
                <a:lnTo>
                  <a:pt x="324592" y="113292"/>
                </a:lnTo>
                <a:lnTo>
                  <a:pt x="371092" y="101452"/>
                </a:lnTo>
                <a:lnTo>
                  <a:pt x="417437" y="90324"/>
                </a:lnTo>
                <a:lnTo>
                  <a:pt x="463631" y="79897"/>
                </a:lnTo>
                <a:lnTo>
                  <a:pt x="509678" y="70161"/>
                </a:lnTo>
                <a:lnTo>
                  <a:pt x="555580" y="61105"/>
                </a:lnTo>
                <a:lnTo>
                  <a:pt x="601342" y="52720"/>
                </a:lnTo>
                <a:lnTo>
                  <a:pt x="646967" y="44995"/>
                </a:lnTo>
                <a:lnTo>
                  <a:pt x="692458" y="37920"/>
                </a:lnTo>
                <a:lnTo>
                  <a:pt x="737818" y="31485"/>
                </a:lnTo>
                <a:lnTo>
                  <a:pt x="783051" y="25679"/>
                </a:lnTo>
                <a:lnTo>
                  <a:pt x="828161" y="20493"/>
                </a:lnTo>
                <a:lnTo>
                  <a:pt x="873150" y="15916"/>
                </a:lnTo>
                <a:lnTo>
                  <a:pt x="918022" y="11938"/>
                </a:lnTo>
                <a:lnTo>
                  <a:pt x="962781" y="8548"/>
                </a:lnTo>
                <a:lnTo>
                  <a:pt x="1007430" y="5737"/>
                </a:lnTo>
                <a:lnTo>
                  <a:pt x="1051972" y="3494"/>
                </a:lnTo>
                <a:lnTo>
                  <a:pt x="1096411" y="1809"/>
                </a:lnTo>
                <a:lnTo>
                  <a:pt x="1140750" y="671"/>
                </a:lnTo>
                <a:lnTo>
                  <a:pt x="1184992" y="72"/>
                </a:lnTo>
                <a:lnTo>
                  <a:pt x="1229141" y="0"/>
                </a:lnTo>
                <a:lnTo>
                  <a:pt x="1273201" y="444"/>
                </a:lnTo>
                <a:lnTo>
                  <a:pt x="1317174" y="1396"/>
                </a:lnTo>
                <a:lnTo>
                  <a:pt x="1361065" y="2844"/>
                </a:lnTo>
                <a:lnTo>
                  <a:pt x="1404876" y="4779"/>
                </a:lnTo>
                <a:lnTo>
                  <a:pt x="1448611" y="7190"/>
                </a:lnTo>
                <a:lnTo>
                  <a:pt x="1492273" y="10067"/>
                </a:lnTo>
                <a:lnTo>
                  <a:pt x="1535866" y="13400"/>
                </a:lnTo>
                <a:lnTo>
                  <a:pt x="1579393" y="17178"/>
                </a:lnTo>
                <a:lnTo>
                  <a:pt x="1666262" y="26031"/>
                </a:lnTo>
                <a:lnTo>
                  <a:pt x="1752909" y="36542"/>
                </a:lnTo>
                <a:lnTo>
                  <a:pt x="1839361" y="48632"/>
                </a:lnTo>
                <a:lnTo>
                  <a:pt x="1925643" y="62218"/>
                </a:lnTo>
                <a:lnTo>
                  <a:pt x="2011785" y="77218"/>
                </a:lnTo>
                <a:lnTo>
                  <a:pt x="2097812" y="93550"/>
                </a:lnTo>
                <a:lnTo>
                  <a:pt x="2183753" y="111133"/>
                </a:lnTo>
                <a:lnTo>
                  <a:pt x="2312560" y="139674"/>
                </a:lnTo>
                <a:lnTo>
                  <a:pt x="2441325" y="170569"/>
                </a:lnTo>
                <a:lnTo>
                  <a:pt x="2613189" y="214969"/>
                </a:lnTo>
                <a:lnTo>
                  <a:pt x="2871412" y="287008"/>
                </a:lnTo>
                <a:lnTo>
                  <a:pt x="3791494" y="561212"/>
                </a:lnTo>
                <a:lnTo>
                  <a:pt x="4016587" y="624453"/>
                </a:lnTo>
                <a:lnTo>
                  <a:pt x="4198941" y="672638"/>
                </a:lnTo>
                <a:lnTo>
                  <a:pt x="4337180" y="706945"/>
                </a:lnTo>
                <a:lnTo>
                  <a:pt x="4476784" y="739373"/>
                </a:lnTo>
                <a:lnTo>
                  <a:pt x="4618783" y="769837"/>
                </a:lnTo>
                <a:close/>
              </a:path>
            </a:pathLst>
          </a:custGeom>
          <a:solidFill>
            <a:srgbClr val="FF3B0D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9" name="Google Shape;79;p9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621212" y="5478462"/>
            <a:ext cx="2179637" cy="427037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9"/>
          <p:cNvSpPr/>
          <p:nvPr/>
        </p:nvSpPr>
        <p:spPr>
          <a:xfrm>
            <a:off x="4160837" y="2574925"/>
            <a:ext cx="3098800" cy="3086100"/>
          </a:xfrm>
          <a:custGeom>
            <a:rect b="b" l="l" r="r" t="t"/>
            <a:pathLst>
              <a:path extrusionOk="0" h="3086100" w="3097529">
                <a:moveTo>
                  <a:pt x="1738016" y="12699"/>
                </a:moveTo>
                <a:lnTo>
                  <a:pt x="1358898" y="12699"/>
                </a:lnTo>
                <a:lnTo>
                  <a:pt x="1396681" y="0"/>
                </a:lnTo>
                <a:lnTo>
                  <a:pt x="1700233" y="0"/>
                </a:lnTo>
                <a:lnTo>
                  <a:pt x="1738016" y="12699"/>
                </a:lnTo>
                <a:close/>
              </a:path>
              <a:path extrusionOk="0" h="3086100" w="3097529">
                <a:moveTo>
                  <a:pt x="1887736" y="38099"/>
                </a:moveTo>
                <a:lnTo>
                  <a:pt x="1209176" y="38099"/>
                </a:lnTo>
                <a:lnTo>
                  <a:pt x="1283741" y="12699"/>
                </a:lnTo>
                <a:lnTo>
                  <a:pt x="1813172" y="12699"/>
                </a:lnTo>
                <a:lnTo>
                  <a:pt x="1887736" y="38099"/>
                </a:lnTo>
                <a:close/>
              </a:path>
              <a:path extrusionOk="0" h="3086100" w="3097529">
                <a:moveTo>
                  <a:pt x="1887736" y="3060699"/>
                </a:moveTo>
                <a:lnTo>
                  <a:pt x="1209176" y="3060699"/>
                </a:lnTo>
                <a:lnTo>
                  <a:pt x="991185" y="2984499"/>
                </a:lnTo>
                <a:lnTo>
                  <a:pt x="886405" y="2946399"/>
                </a:lnTo>
                <a:lnTo>
                  <a:pt x="852263" y="2920999"/>
                </a:lnTo>
                <a:lnTo>
                  <a:pt x="785215" y="2895599"/>
                </a:lnTo>
                <a:lnTo>
                  <a:pt x="752390" y="2870199"/>
                </a:lnTo>
                <a:lnTo>
                  <a:pt x="720045" y="2857499"/>
                </a:lnTo>
                <a:lnTo>
                  <a:pt x="688179" y="2832099"/>
                </a:lnTo>
                <a:lnTo>
                  <a:pt x="656832" y="2806699"/>
                </a:lnTo>
                <a:lnTo>
                  <a:pt x="626041" y="2793999"/>
                </a:lnTo>
                <a:lnTo>
                  <a:pt x="595806" y="2768599"/>
                </a:lnTo>
                <a:lnTo>
                  <a:pt x="566126" y="2743199"/>
                </a:lnTo>
                <a:lnTo>
                  <a:pt x="537037" y="2717799"/>
                </a:lnTo>
                <a:lnTo>
                  <a:pt x="508575" y="2692399"/>
                </a:lnTo>
                <a:lnTo>
                  <a:pt x="453532" y="2641599"/>
                </a:lnTo>
                <a:lnTo>
                  <a:pt x="401125" y="2578099"/>
                </a:lnTo>
                <a:lnTo>
                  <a:pt x="375958" y="2552699"/>
                </a:lnTo>
                <a:lnTo>
                  <a:pt x="351483" y="2527299"/>
                </a:lnTo>
                <a:lnTo>
                  <a:pt x="327728" y="2501899"/>
                </a:lnTo>
                <a:lnTo>
                  <a:pt x="304723" y="2463799"/>
                </a:lnTo>
                <a:lnTo>
                  <a:pt x="282467" y="2438399"/>
                </a:lnTo>
                <a:lnTo>
                  <a:pt x="260961" y="2400299"/>
                </a:lnTo>
                <a:lnTo>
                  <a:pt x="240230" y="2374899"/>
                </a:lnTo>
                <a:lnTo>
                  <a:pt x="220299" y="2336799"/>
                </a:lnTo>
                <a:lnTo>
                  <a:pt x="201169" y="2311399"/>
                </a:lnTo>
                <a:lnTo>
                  <a:pt x="182839" y="2273299"/>
                </a:lnTo>
                <a:lnTo>
                  <a:pt x="165331" y="2235199"/>
                </a:lnTo>
                <a:lnTo>
                  <a:pt x="148666" y="2209799"/>
                </a:lnTo>
                <a:lnTo>
                  <a:pt x="132845" y="2171699"/>
                </a:lnTo>
                <a:lnTo>
                  <a:pt x="117868" y="2133599"/>
                </a:lnTo>
                <a:lnTo>
                  <a:pt x="103752" y="2095499"/>
                </a:lnTo>
                <a:lnTo>
                  <a:pt x="90514" y="2070099"/>
                </a:lnTo>
                <a:lnTo>
                  <a:pt x="78155" y="2031999"/>
                </a:lnTo>
                <a:lnTo>
                  <a:pt x="66675" y="1993899"/>
                </a:lnTo>
                <a:lnTo>
                  <a:pt x="56087" y="1955799"/>
                </a:lnTo>
                <a:lnTo>
                  <a:pt x="46403" y="1917699"/>
                </a:lnTo>
                <a:lnTo>
                  <a:pt x="37625" y="1879599"/>
                </a:lnTo>
                <a:lnTo>
                  <a:pt x="29752" y="1841499"/>
                </a:lnTo>
                <a:lnTo>
                  <a:pt x="22794" y="1803399"/>
                </a:lnTo>
                <a:lnTo>
                  <a:pt x="16758" y="1765299"/>
                </a:lnTo>
                <a:lnTo>
                  <a:pt x="11646" y="1739899"/>
                </a:lnTo>
                <a:lnTo>
                  <a:pt x="7456" y="1701799"/>
                </a:lnTo>
                <a:lnTo>
                  <a:pt x="4194" y="1663699"/>
                </a:lnTo>
                <a:lnTo>
                  <a:pt x="1863" y="1625599"/>
                </a:lnTo>
                <a:lnTo>
                  <a:pt x="465" y="1587499"/>
                </a:lnTo>
                <a:lnTo>
                  <a:pt x="0" y="1549392"/>
                </a:lnTo>
                <a:lnTo>
                  <a:pt x="465" y="1511299"/>
                </a:lnTo>
                <a:lnTo>
                  <a:pt x="1863" y="1473199"/>
                </a:lnTo>
                <a:lnTo>
                  <a:pt x="4194" y="1435099"/>
                </a:lnTo>
                <a:lnTo>
                  <a:pt x="7456" y="1396999"/>
                </a:lnTo>
                <a:lnTo>
                  <a:pt x="11646" y="1358899"/>
                </a:lnTo>
                <a:lnTo>
                  <a:pt x="16758" y="1320799"/>
                </a:lnTo>
                <a:lnTo>
                  <a:pt x="22794" y="1282699"/>
                </a:lnTo>
                <a:lnTo>
                  <a:pt x="29752" y="1244599"/>
                </a:lnTo>
                <a:lnTo>
                  <a:pt x="37625" y="1206499"/>
                </a:lnTo>
                <a:lnTo>
                  <a:pt x="46403" y="1168399"/>
                </a:lnTo>
                <a:lnTo>
                  <a:pt x="56087" y="1130299"/>
                </a:lnTo>
                <a:lnTo>
                  <a:pt x="66675" y="1092199"/>
                </a:lnTo>
                <a:lnTo>
                  <a:pt x="78156" y="1054099"/>
                </a:lnTo>
                <a:lnTo>
                  <a:pt x="90515" y="1015999"/>
                </a:lnTo>
                <a:lnTo>
                  <a:pt x="103752" y="990599"/>
                </a:lnTo>
                <a:lnTo>
                  <a:pt x="117868" y="952499"/>
                </a:lnTo>
                <a:lnTo>
                  <a:pt x="132846" y="914399"/>
                </a:lnTo>
                <a:lnTo>
                  <a:pt x="148667" y="876299"/>
                </a:lnTo>
                <a:lnTo>
                  <a:pt x="165331" y="850899"/>
                </a:lnTo>
                <a:lnTo>
                  <a:pt x="182839" y="812799"/>
                </a:lnTo>
                <a:lnTo>
                  <a:pt x="201169" y="774699"/>
                </a:lnTo>
                <a:lnTo>
                  <a:pt x="220299" y="749299"/>
                </a:lnTo>
                <a:lnTo>
                  <a:pt x="240230" y="711199"/>
                </a:lnTo>
                <a:lnTo>
                  <a:pt x="260961" y="685799"/>
                </a:lnTo>
                <a:lnTo>
                  <a:pt x="282467" y="647699"/>
                </a:lnTo>
                <a:lnTo>
                  <a:pt x="304723" y="622299"/>
                </a:lnTo>
                <a:lnTo>
                  <a:pt x="327728" y="596899"/>
                </a:lnTo>
                <a:lnTo>
                  <a:pt x="351483" y="558799"/>
                </a:lnTo>
                <a:lnTo>
                  <a:pt x="375958" y="533399"/>
                </a:lnTo>
                <a:lnTo>
                  <a:pt x="401125" y="507999"/>
                </a:lnTo>
                <a:lnTo>
                  <a:pt x="426982" y="482599"/>
                </a:lnTo>
                <a:lnTo>
                  <a:pt x="453532" y="444499"/>
                </a:lnTo>
                <a:lnTo>
                  <a:pt x="508575" y="393699"/>
                </a:lnTo>
                <a:lnTo>
                  <a:pt x="537037" y="368299"/>
                </a:lnTo>
                <a:lnTo>
                  <a:pt x="566126" y="342899"/>
                </a:lnTo>
                <a:lnTo>
                  <a:pt x="595806" y="317499"/>
                </a:lnTo>
                <a:lnTo>
                  <a:pt x="626041" y="304799"/>
                </a:lnTo>
                <a:lnTo>
                  <a:pt x="656832" y="279399"/>
                </a:lnTo>
                <a:lnTo>
                  <a:pt x="688179" y="253999"/>
                </a:lnTo>
                <a:lnTo>
                  <a:pt x="720045" y="241299"/>
                </a:lnTo>
                <a:lnTo>
                  <a:pt x="752390" y="215899"/>
                </a:lnTo>
                <a:lnTo>
                  <a:pt x="785215" y="190499"/>
                </a:lnTo>
                <a:lnTo>
                  <a:pt x="852263" y="165099"/>
                </a:lnTo>
                <a:lnTo>
                  <a:pt x="886405" y="139699"/>
                </a:lnTo>
                <a:lnTo>
                  <a:pt x="1098963" y="63499"/>
                </a:lnTo>
                <a:lnTo>
                  <a:pt x="1172212" y="38099"/>
                </a:lnTo>
                <a:lnTo>
                  <a:pt x="1924701" y="38099"/>
                </a:lnTo>
                <a:lnTo>
                  <a:pt x="1997950" y="63499"/>
                </a:lnTo>
                <a:lnTo>
                  <a:pt x="2210507" y="139699"/>
                </a:lnTo>
                <a:lnTo>
                  <a:pt x="2244650" y="165099"/>
                </a:lnTo>
                <a:lnTo>
                  <a:pt x="2311698" y="190499"/>
                </a:lnTo>
                <a:lnTo>
                  <a:pt x="2344522" y="215899"/>
                </a:lnTo>
                <a:lnTo>
                  <a:pt x="2376867" y="241299"/>
                </a:lnTo>
                <a:lnTo>
                  <a:pt x="2408732" y="253999"/>
                </a:lnTo>
                <a:lnTo>
                  <a:pt x="2440080" y="279399"/>
                </a:lnTo>
                <a:lnTo>
                  <a:pt x="2470871" y="304799"/>
                </a:lnTo>
                <a:lnTo>
                  <a:pt x="2501107" y="317499"/>
                </a:lnTo>
                <a:lnTo>
                  <a:pt x="2530787" y="342899"/>
                </a:lnTo>
                <a:lnTo>
                  <a:pt x="2559875" y="368299"/>
                </a:lnTo>
                <a:lnTo>
                  <a:pt x="2588337" y="393699"/>
                </a:lnTo>
                <a:lnTo>
                  <a:pt x="2643381" y="444499"/>
                </a:lnTo>
                <a:lnTo>
                  <a:pt x="2669930" y="482599"/>
                </a:lnTo>
                <a:lnTo>
                  <a:pt x="2695788" y="507999"/>
                </a:lnTo>
                <a:lnTo>
                  <a:pt x="2720954" y="533399"/>
                </a:lnTo>
                <a:lnTo>
                  <a:pt x="2745429" y="558799"/>
                </a:lnTo>
                <a:lnTo>
                  <a:pt x="2769184" y="596899"/>
                </a:lnTo>
                <a:lnTo>
                  <a:pt x="2792189" y="622299"/>
                </a:lnTo>
                <a:lnTo>
                  <a:pt x="2814444" y="647699"/>
                </a:lnTo>
                <a:lnTo>
                  <a:pt x="2835950" y="685799"/>
                </a:lnTo>
                <a:lnTo>
                  <a:pt x="2856682" y="711199"/>
                </a:lnTo>
                <a:lnTo>
                  <a:pt x="2876613" y="749299"/>
                </a:lnTo>
                <a:lnTo>
                  <a:pt x="2895743" y="774699"/>
                </a:lnTo>
                <a:lnTo>
                  <a:pt x="2914073" y="812799"/>
                </a:lnTo>
                <a:lnTo>
                  <a:pt x="2931581" y="850899"/>
                </a:lnTo>
                <a:lnTo>
                  <a:pt x="2948246" y="876299"/>
                </a:lnTo>
                <a:lnTo>
                  <a:pt x="2964066" y="914399"/>
                </a:lnTo>
                <a:lnTo>
                  <a:pt x="2979043" y="952499"/>
                </a:lnTo>
                <a:lnTo>
                  <a:pt x="2993160" y="990599"/>
                </a:lnTo>
                <a:lnTo>
                  <a:pt x="3006398" y="1015999"/>
                </a:lnTo>
                <a:lnTo>
                  <a:pt x="3018757" y="1054099"/>
                </a:lnTo>
                <a:lnTo>
                  <a:pt x="3030238" y="1092199"/>
                </a:lnTo>
                <a:lnTo>
                  <a:pt x="3040826" y="1130299"/>
                </a:lnTo>
                <a:lnTo>
                  <a:pt x="3050509" y="1168399"/>
                </a:lnTo>
                <a:lnTo>
                  <a:pt x="3059287" y="1206499"/>
                </a:lnTo>
                <a:lnTo>
                  <a:pt x="3067160" y="1244599"/>
                </a:lnTo>
                <a:lnTo>
                  <a:pt x="3074119" y="1282699"/>
                </a:lnTo>
                <a:lnTo>
                  <a:pt x="3080155" y="1320799"/>
                </a:lnTo>
                <a:lnTo>
                  <a:pt x="3085268" y="1358899"/>
                </a:lnTo>
                <a:lnTo>
                  <a:pt x="3089457" y="1396999"/>
                </a:lnTo>
                <a:lnTo>
                  <a:pt x="3092719" y="1435099"/>
                </a:lnTo>
                <a:lnTo>
                  <a:pt x="3095050" y="1473199"/>
                </a:lnTo>
                <a:lnTo>
                  <a:pt x="3096448" y="1511299"/>
                </a:lnTo>
                <a:lnTo>
                  <a:pt x="3096914" y="1549402"/>
                </a:lnTo>
                <a:lnTo>
                  <a:pt x="3096448" y="1587499"/>
                </a:lnTo>
                <a:lnTo>
                  <a:pt x="3095050" y="1625599"/>
                </a:lnTo>
                <a:lnTo>
                  <a:pt x="3092719" y="1663699"/>
                </a:lnTo>
                <a:lnTo>
                  <a:pt x="3089457" y="1701799"/>
                </a:lnTo>
                <a:lnTo>
                  <a:pt x="3085268" y="1739899"/>
                </a:lnTo>
                <a:lnTo>
                  <a:pt x="3080155" y="1765299"/>
                </a:lnTo>
                <a:lnTo>
                  <a:pt x="3074119" y="1803399"/>
                </a:lnTo>
                <a:lnTo>
                  <a:pt x="3067160" y="1841499"/>
                </a:lnTo>
                <a:lnTo>
                  <a:pt x="3059287" y="1879599"/>
                </a:lnTo>
                <a:lnTo>
                  <a:pt x="3050509" y="1917699"/>
                </a:lnTo>
                <a:lnTo>
                  <a:pt x="3040826" y="1955799"/>
                </a:lnTo>
                <a:lnTo>
                  <a:pt x="3030238" y="1993899"/>
                </a:lnTo>
                <a:lnTo>
                  <a:pt x="3018757" y="2031999"/>
                </a:lnTo>
                <a:lnTo>
                  <a:pt x="3006398" y="2070099"/>
                </a:lnTo>
                <a:lnTo>
                  <a:pt x="2993160" y="2095499"/>
                </a:lnTo>
                <a:lnTo>
                  <a:pt x="2979043" y="2133599"/>
                </a:lnTo>
                <a:lnTo>
                  <a:pt x="2964066" y="2171699"/>
                </a:lnTo>
                <a:lnTo>
                  <a:pt x="2948246" y="2209799"/>
                </a:lnTo>
                <a:lnTo>
                  <a:pt x="2931581" y="2235199"/>
                </a:lnTo>
                <a:lnTo>
                  <a:pt x="2914073" y="2273299"/>
                </a:lnTo>
                <a:lnTo>
                  <a:pt x="2895743" y="2311399"/>
                </a:lnTo>
                <a:lnTo>
                  <a:pt x="2876613" y="2336799"/>
                </a:lnTo>
                <a:lnTo>
                  <a:pt x="2856682" y="2374899"/>
                </a:lnTo>
                <a:lnTo>
                  <a:pt x="2835950" y="2400299"/>
                </a:lnTo>
                <a:lnTo>
                  <a:pt x="2814444" y="2438399"/>
                </a:lnTo>
                <a:lnTo>
                  <a:pt x="2792189" y="2463799"/>
                </a:lnTo>
                <a:lnTo>
                  <a:pt x="2769184" y="2501899"/>
                </a:lnTo>
                <a:lnTo>
                  <a:pt x="2745429" y="2527299"/>
                </a:lnTo>
                <a:lnTo>
                  <a:pt x="2720954" y="2552699"/>
                </a:lnTo>
                <a:lnTo>
                  <a:pt x="2695788" y="2578099"/>
                </a:lnTo>
                <a:lnTo>
                  <a:pt x="2669930" y="2616199"/>
                </a:lnTo>
                <a:lnTo>
                  <a:pt x="2616172" y="2666999"/>
                </a:lnTo>
                <a:lnTo>
                  <a:pt x="2559875" y="2717799"/>
                </a:lnTo>
                <a:lnTo>
                  <a:pt x="2530787" y="2743199"/>
                </a:lnTo>
                <a:lnTo>
                  <a:pt x="2501107" y="2768599"/>
                </a:lnTo>
                <a:lnTo>
                  <a:pt x="2470871" y="2793999"/>
                </a:lnTo>
                <a:lnTo>
                  <a:pt x="2440080" y="2806699"/>
                </a:lnTo>
                <a:lnTo>
                  <a:pt x="2408732" y="2832099"/>
                </a:lnTo>
                <a:lnTo>
                  <a:pt x="2376867" y="2857499"/>
                </a:lnTo>
                <a:lnTo>
                  <a:pt x="2344522" y="2870199"/>
                </a:lnTo>
                <a:lnTo>
                  <a:pt x="2311698" y="2895599"/>
                </a:lnTo>
                <a:lnTo>
                  <a:pt x="2244650" y="2920999"/>
                </a:lnTo>
                <a:lnTo>
                  <a:pt x="2210507" y="2946399"/>
                </a:lnTo>
                <a:lnTo>
                  <a:pt x="2105727" y="2984499"/>
                </a:lnTo>
                <a:lnTo>
                  <a:pt x="1887736" y="3060699"/>
                </a:lnTo>
                <a:close/>
              </a:path>
              <a:path extrusionOk="0" h="3086100" w="3097529">
                <a:moveTo>
                  <a:pt x="1813172" y="3073399"/>
                </a:moveTo>
                <a:lnTo>
                  <a:pt x="1283740" y="3073399"/>
                </a:lnTo>
                <a:lnTo>
                  <a:pt x="1246367" y="3060699"/>
                </a:lnTo>
                <a:lnTo>
                  <a:pt x="1850545" y="3060699"/>
                </a:lnTo>
                <a:lnTo>
                  <a:pt x="1813172" y="3073399"/>
                </a:lnTo>
                <a:close/>
              </a:path>
              <a:path extrusionOk="0" h="3086100" w="3097529">
                <a:moveTo>
                  <a:pt x="1738016" y="3086099"/>
                </a:moveTo>
                <a:lnTo>
                  <a:pt x="1358898" y="3086099"/>
                </a:lnTo>
                <a:lnTo>
                  <a:pt x="1321251" y="3073399"/>
                </a:lnTo>
                <a:lnTo>
                  <a:pt x="1775663" y="3073399"/>
                </a:lnTo>
                <a:lnTo>
                  <a:pt x="1738016" y="308609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9"/>
          <p:cNvSpPr txBox="1"/>
          <p:nvPr>
            <p:ph type="title"/>
          </p:nvPr>
        </p:nvSpPr>
        <p:spPr>
          <a:xfrm>
            <a:off x="762000" y="4949825"/>
            <a:ext cx="217963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9"/>
          <p:cNvSpPr txBox="1"/>
          <p:nvPr>
            <p:ph idx="1" type="body"/>
          </p:nvPr>
        </p:nvSpPr>
        <p:spPr>
          <a:xfrm>
            <a:off x="377825" y="2460625"/>
            <a:ext cx="6800850" cy="70627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9"/>
          <p:cNvSpPr txBox="1"/>
          <p:nvPr>
            <p:ph idx="11" type="ftr"/>
          </p:nvPr>
        </p:nvSpPr>
        <p:spPr>
          <a:xfrm>
            <a:off x="2568575" y="9950450"/>
            <a:ext cx="2419350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4" name="Google Shape;84;p9"/>
          <p:cNvSpPr txBox="1"/>
          <p:nvPr>
            <p:ph idx="10" type="dt"/>
          </p:nvPr>
        </p:nvSpPr>
        <p:spPr>
          <a:xfrm>
            <a:off x="377825" y="9950450"/>
            <a:ext cx="1738312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5" name="Google Shape;85;p9"/>
          <p:cNvSpPr txBox="1"/>
          <p:nvPr>
            <p:ph idx="12" type="sldNum"/>
          </p:nvPr>
        </p:nvSpPr>
        <p:spPr>
          <a:xfrm>
            <a:off x="5440362" y="9950450"/>
            <a:ext cx="1738312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6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1"/>
          <p:cNvSpPr/>
          <p:nvPr/>
        </p:nvSpPr>
        <p:spPr>
          <a:xfrm>
            <a:off x="0" y="0"/>
            <a:ext cx="7556500" cy="10687050"/>
          </a:xfrm>
          <a:custGeom>
            <a:rect b="b" l="l" r="r" t="t"/>
            <a:pathLst>
              <a:path extrusionOk="0" h="10687685" w="7556500">
                <a:moveTo>
                  <a:pt x="7556298" y="10687309"/>
                </a:moveTo>
                <a:lnTo>
                  <a:pt x="0" y="10687309"/>
                </a:lnTo>
                <a:lnTo>
                  <a:pt x="0" y="0"/>
                </a:lnTo>
                <a:lnTo>
                  <a:pt x="7556298" y="0"/>
                </a:lnTo>
                <a:lnTo>
                  <a:pt x="7556298" y="10687309"/>
                </a:lnTo>
                <a:close/>
              </a:path>
            </a:pathLst>
          </a:custGeom>
          <a:solidFill>
            <a:srgbClr val="535353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1"/>
          <p:cNvSpPr/>
          <p:nvPr/>
        </p:nvSpPr>
        <p:spPr>
          <a:xfrm>
            <a:off x="0" y="0"/>
            <a:ext cx="7556500" cy="4351337"/>
          </a:xfrm>
          <a:custGeom>
            <a:rect b="b" l="l" r="r" t="t"/>
            <a:pathLst>
              <a:path extrusionOk="0" h="4351655" w="7556500">
                <a:moveTo>
                  <a:pt x="7555979" y="0"/>
                </a:moveTo>
                <a:lnTo>
                  <a:pt x="0" y="0"/>
                </a:lnTo>
                <a:lnTo>
                  <a:pt x="0" y="4064749"/>
                </a:lnTo>
                <a:lnTo>
                  <a:pt x="3714877" y="4064749"/>
                </a:lnTo>
                <a:lnTo>
                  <a:pt x="3880193" y="4106608"/>
                </a:lnTo>
                <a:lnTo>
                  <a:pt x="4089768" y="4156024"/>
                </a:lnTo>
                <a:lnTo>
                  <a:pt x="4259338" y="4193184"/>
                </a:lnTo>
                <a:lnTo>
                  <a:pt x="4430763" y="4227690"/>
                </a:lnTo>
                <a:lnTo>
                  <a:pt x="4560659" y="4251515"/>
                </a:lnTo>
                <a:lnTo>
                  <a:pt x="4691735" y="4273334"/>
                </a:lnTo>
                <a:lnTo>
                  <a:pt x="4824082" y="4292930"/>
                </a:lnTo>
                <a:lnTo>
                  <a:pt x="4913046" y="4304652"/>
                </a:lnTo>
                <a:lnTo>
                  <a:pt x="5002606" y="4315218"/>
                </a:lnTo>
                <a:lnTo>
                  <a:pt x="5092801" y="4324578"/>
                </a:lnTo>
                <a:lnTo>
                  <a:pt x="5183632" y="4332668"/>
                </a:lnTo>
                <a:lnTo>
                  <a:pt x="5275135" y="4339399"/>
                </a:lnTo>
                <a:lnTo>
                  <a:pt x="5367312" y="4344733"/>
                </a:lnTo>
                <a:lnTo>
                  <a:pt x="5460200" y="4348594"/>
                </a:lnTo>
                <a:lnTo>
                  <a:pt x="5553799" y="4350918"/>
                </a:lnTo>
                <a:lnTo>
                  <a:pt x="5648134" y="4351642"/>
                </a:lnTo>
                <a:lnTo>
                  <a:pt x="5695594" y="4351388"/>
                </a:lnTo>
                <a:lnTo>
                  <a:pt x="5791073" y="4349585"/>
                </a:lnTo>
                <a:lnTo>
                  <a:pt x="5887339" y="4346029"/>
                </a:lnTo>
                <a:lnTo>
                  <a:pt x="5984418" y="4340657"/>
                </a:lnTo>
                <a:lnTo>
                  <a:pt x="6082309" y="4333379"/>
                </a:lnTo>
                <a:lnTo>
                  <a:pt x="6181052" y="4324147"/>
                </a:lnTo>
                <a:lnTo>
                  <a:pt x="6280645" y="4312907"/>
                </a:lnTo>
                <a:lnTo>
                  <a:pt x="6381128" y="4299572"/>
                </a:lnTo>
                <a:lnTo>
                  <a:pt x="6431699" y="4292104"/>
                </a:lnTo>
                <a:lnTo>
                  <a:pt x="6482499" y="4284091"/>
                </a:lnTo>
                <a:lnTo>
                  <a:pt x="6533528" y="4275531"/>
                </a:lnTo>
                <a:lnTo>
                  <a:pt x="6584797" y="4266400"/>
                </a:lnTo>
                <a:lnTo>
                  <a:pt x="6636283" y="4256710"/>
                </a:lnTo>
                <a:lnTo>
                  <a:pt x="6688023" y="4246435"/>
                </a:lnTo>
                <a:lnTo>
                  <a:pt x="6739991" y="4235577"/>
                </a:lnTo>
                <a:lnTo>
                  <a:pt x="6792201" y="4224121"/>
                </a:lnTo>
                <a:lnTo>
                  <a:pt x="6844665" y="4212069"/>
                </a:lnTo>
                <a:lnTo>
                  <a:pt x="6897357" y="4199407"/>
                </a:lnTo>
                <a:lnTo>
                  <a:pt x="6950316" y="4186123"/>
                </a:lnTo>
                <a:lnTo>
                  <a:pt x="7003516" y="4172216"/>
                </a:lnTo>
                <a:lnTo>
                  <a:pt x="7056971" y="4157675"/>
                </a:lnTo>
                <a:lnTo>
                  <a:pt x="7110679" y="4142498"/>
                </a:lnTo>
                <a:lnTo>
                  <a:pt x="7164641" y="4126661"/>
                </a:lnTo>
                <a:lnTo>
                  <a:pt x="7218870" y="4110177"/>
                </a:lnTo>
                <a:lnTo>
                  <a:pt x="7273353" y="4093019"/>
                </a:lnTo>
                <a:lnTo>
                  <a:pt x="7328103" y="4075188"/>
                </a:lnTo>
                <a:lnTo>
                  <a:pt x="7359129" y="4064749"/>
                </a:lnTo>
                <a:lnTo>
                  <a:pt x="7555979" y="4064749"/>
                </a:lnTo>
                <a:lnTo>
                  <a:pt x="7555979" y="3994632"/>
                </a:lnTo>
                <a:lnTo>
                  <a:pt x="7555979" y="3884257"/>
                </a:lnTo>
                <a:lnTo>
                  <a:pt x="755597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1"/>
          <p:cNvSpPr/>
          <p:nvPr/>
        </p:nvSpPr>
        <p:spPr>
          <a:xfrm>
            <a:off x="0" y="3330575"/>
            <a:ext cx="7556500" cy="1431925"/>
          </a:xfrm>
          <a:custGeom>
            <a:rect b="b" l="l" r="r" t="t"/>
            <a:pathLst>
              <a:path extrusionOk="0" h="1433195" w="7556500">
                <a:moveTo>
                  <a:pt x="7555991" y="1433000"/>
                </a:moveTo>
                <a:lnTo>
                  <a:pt x="0" y="1433000"/>
                </a:lnTo>
                <a:lnTo>
                  <a:pt x="0" y="214404"/>
                </a:lnTo>
                <a:lnTo>
                  <a:pt x="71031" y="189295"/>
                </a:lnTo>
                <a:lnTo>
                  <a:pt x="114539" y="174749"/>
                </a:lnTo>
                <a:lnTo>
                  <a:pt x="157901" y="160849"/>
                </a:lnTo>
                <a:lnTo>
                  <a:pt x="201120" y="147587"/>
                </a:lnTo>
                <a:lnTo>
                  <a:pt x="244197" y="134954"/>
                </a:lnTo>
                <a:lnTo>
                  <a:pt x="287136" y="122942"/>
                </a:lnTo>
                <a:lnTo>
                  <a:pt x="329939" y="111545"/>
                </a:lnTo>
                <a:lnTo>
                  <a:pt x="372609" y="100753"/>
                </a:lnTo>
                <a:lnTo>
                  <a:pt x="415149" y="90560"/>
                </a:lnTo>
                <a:lnTo>
                  <a:pt x="457560" y="80957"/>
                </a:lnTo>
                <a:lnTo>
                  <a:pt x="499847" y="71935"/>
                </a:lnTo>
                <a:lnTo>
                  <a:pt x="542011" y="63488"/>
                </a:lnTo>
                <a:lnTo>
                  <a:pt x="584055" y="55608"/>
                </a:lnTo>
                <a:lnTo>
                  <a:pt x="625982" y="48286"/>
                </a:lnTo>
                <a:lnTo>
                  <a:pt x="667794" y="41515"/>
                </a:lnTo>
                <a:lnTo>
                  <a:pt x="709494" y="35286"/>
                </a:lnTo>
                <a:lnTo>
                  <a:pt x="751085" y="29592"/>
                </a:lnTo>
                <a:lnTo>
                  <a:pt x="792569" y="24425"/>
                </a:lnTo>
                <a:lnTo>
                  <a:pt x="833949" y="19778"/>
                </a:lnTo>
                <a:lnTo>
                  <a:pt x="875228" y="15641"/>
                </a:lnTo>
                <a:lnTo>
                  <a:pt x="916407" y="12007"/>
                </a:lnTo>
                <a:lnTo>
                  <a:pt x="957491" y="8869"/>
                </a:lnTo>
                <a:lnTo>
                  <a:pt x="998481" y="6218"/>
                </a:lnTo>
                <a:lnTo>
                  <a:pt x="1039380" y="4047"/>
                </a:lnTo>
                <a:lnTo>
                  <a:pt x="1080191" y="2348"/>
                </a:lnTo>
                <a:lnTo>
                  <a:pt x="1120916" y="1112"/>
                </a:lnTo>
                <a:lnTo>
                  <a:pt x="1161558" y="332"/>
                </a:lnTo>
                <a:lnTo>
                  <a:pt x="1202120" y="0"/>
                </a:lnTo>
                <a:lnTo>
                  <a:pt x="1242604" y="107"/>
                </a:lnTo>
                <a:lnTo>
                  <a:pt x="1283013" y="647"/>
                </a:lnTo>
                <a:lnTo>
                  <a:pt x="1323350" y="1612"/>
                </a:lnTo>
                <a:lnTo>
                  <a:pt x="1363617" y="2992"/>
                </a:lnTo>
                <a:lnTo>
                  <a:pt x="1403817" y="4781"/>
                </a:lnTo>
                <a:lnTo>
                  <a:pt x="1484025" y="9553"/>
                </a:lnTo>
                <a:lnTo>
                  <a:pt x="1563996" y="15864"/>
                </a:lnTo>
                <a:lnTo>
                  <a:pt x="1643752" y="23650"/>
                </a:lnTo>
                <a:lnTo>
                  <a:pt x="1723313" y="32849"/>
                </a:lnTo>
                <a:lnTo>
                  <a:pt x="1802700" y="43398"/>
                </a:lnTo>
                <a:lnTo>
                  <a:pt x="1881934" y="55232"/>
                </a:lnTo>
                <a:lnTo>
                  <a:pt x="1961037" y="68290"/>
                </a:lnTo>
                <a:lnTo>
                  <a:pt x="2040030" y="82507"/>
                </a:lnTo>
                <a:lnTo>
                  <a:pt x="2118933" y="97821"/>
                </a:lnTo>
                <a:lnTo>
                  <a:pt x="2237166" y="122710"/>
                </a:lnTo>
                <a:lnTo>
                  <a:pt x="2355318" y="149711"/>
                </a:lnTo>
                <a:lnTo>
                  <a:pt x="2512848" y="188629"/>
                </a:lnTo>
                <a:lnTo>
                  <a:pt x="2709991" y="241252"/>
                </a:lnTo>
                <a:lnTo>
                  <a:pt x="3106296" y="356001"/>
                </a:lnTo>
                <a:lnTo>
                  <a:pt x="3751650" y="548975"/>
                </a:lnTo>
                <a:lnTo>
                  <a:pt x="3999090" y="618755"/>
                </a:lnTo>
                <a:lnTo>
                  <a:pt x="4208207" y="673872"/>
                </a:lnTo>
                <a:lnTo>
                  <a:pt x="4377646" y="715270"/>
                </a:lnTo>
                <a:lnTo>
                  <a:pt x="4506088" y="744414"/>
                </a:lnTo>
                <a:lnTo>
                  <a:pt x="4635778" y="771689"/>
                </a:lnTo>
                <a:lnTo>
                  <a:pt x="4766786" y="796881"/>
                </a:lnTo>
                <a:lnTo>
                  <a:pt x="4854892" y="812414"/>
                </a:lnTo>
                <a:lnTo>
                  <a:pt x="4943637" y="826863"/>
                </a:lnTo>
                <a:lnTo>
                  <a:pt x="5033042" y="840165"/>
                </a:lnTo>
                <a:lnTo>
                  <a:pt x="5123127" y="852258"/>
                </a:lnTo>
                <a:lnTo>
                  <a:pt x="5213915" y="863077"/>
                </a:lnTo>
                <a:lnTo>
                  <a:pt x="5305426" y="872560"/>
                </a:lnTo>
                <a:lnTo>
                  <a:pt x="5397681" y="880644"/>
                </a:lnTo>
                <a:lnTo>
                  <a:pt x="5490701" y="887264"/>
                </a:lnTo>
                <a:lnTo>
                  <a:pt x="5584508" y="892359"/>
                </a:lnTo>
                <a:lnTo>
                  <a:pt x="5679123" y="895865"/>
                </a:lnTo>
                <a:lnTo>
                  <a:pt x="5774566" y="897718"/>
                </a:lnTo>
                <a:lnTo>
                  <a:pt x="7555991" y="898006"/>
                </a:lnTo>
                <a:lnTo>
                  <a:pt x="7555991" y="1433000"/>
                </a:lnTo>
                <a:close/>
              </a:path>
              <a:path extrusionOk="0" h="1433195" w="7556500">
                <a:moveTo>
                  <a:pt x="7555991" y="898006"/>
                </a:moveTo>
                <a:lnTo>
                  <a:pt x="5822604" y="898006"/>
                </a:lnTo>
                <a:lnTo>
                  <a:pt x="5870858" y="897856"/>
                </a:lnTo>
                <a:lnTo>
                  <a:pt x="5968022" y="896216"/>
                </a:lnTo>
                <a:lnTo>
                  <a:pt x="6066077" y="892733"/>
                </a:lnTo>
                <a:lnTo>
                  <a:pt x="6165046" y="887346"/>
                </a:lnTo>
                <a:lnTo>
                  <a:pt x="6264949" y="879990"/>
                </a:lnTo>
                <a:lnTo>
                  <a:pt x="6365807" y="870603"/>
                </a:lnTo>
                <a:lnTo>
                  <a:pt x="6467641" y="859121"/>
                </a:lnTo>
                <a:lnTo>
                  <a:pt x="6570473" y="845481"/>
                </a:lnTo>
                <a:lnTo>
                  <a:pt x="6622269" y="837832"/>
                </a:lnTo>
                <a:lnTo>
                  <a:pt x="6674323" y="829621"/>
                </a:lnTo>
                <a:lnTo>
                  <a:pt x="6726636" y="820838"/>
                </a:lnTo>
                <a:lnTo>
                  <a:pt x="6779213" y="811476"/>
                </a:lnTo>
                <a:lnTo>
                  <a:pt x="6832054" y="801527"/>
                </a:lnTo>
                <a:lnTo>
                  <a:pt x="6885163" y="790983"/>
                </a:lnTo>
                <a:lnTo>
                  <a:pt x="6938543" y="779837"/>
                </a:lnTo>
                <a:lnTo>
                  <a:pt x="6992196" y="768080"/>
                </a:lnTo>
                <a:lnTo>
                  <a:pt x="7046124" y="755705"/>
                </a:lnTo>
                <a:lnTo>
                  <a:pt x="7100331" y="742704"/>
                </a:lnTo>
                <a:lnTo>
                  <a:pt x="7154819" y="729068"/>
                </a:lnTo>
                <a:lnTo>
                  <a:pt x="7209591" y="714790"/>
                </a:lnTo>
                <a:lnTo>
                  <a:pt x="7264649" y="699862"/>
                </a:lnTo>
                <a:lnTo>
                  <a:pt x="7319996" y="684276"/>
                </a:lnTo>
                <a:lnTo>
                  <a:pt x="7375634" y="668025"/>
                </a:lnTo>
                <a:lnTo>
                  <a:pt x="7431567" y="651099"/>
                </a:lnTo>
                <a:lnTo>
                  <a:pt x="7487796" y="633492"/>
                </a:lnTo>
                <a:lnTo>
                  <a:pt x="7544325" y="615195"/>
                </a:lnTo>
                <a:lnTo>
                  <a:pt x="7555991" y="611296"/>
                </a:lnTo>
                <a:lnTo>
                  <a:pt x="7555991" y="898006"/>
                </a:lnTo>
                <a:close/>
              </a:path>
            </a:pathLst>
          </a:custGeom>
          <a:solidFill>
            <a:srgbClr val="FF3B0D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1"/>
          <p:cNvSpPr/>
          <p:nvPr/>
        </p:nvSpPr>
        <p:spPr>
          <a:xfrm>
            <a:off x="0" y="3527425"/>
            <a:ext cx="7556500" cy="1354137"/>
          </a:xfrm>
          <a:custGeom>
            <a:rect b="b" l="l" r="r" t="t"/>
            <a:pathLst>
              <a:path extrusionOk="0" h="1353820" w="7556500">
                <a:moveTo>
                  <a:pt x="7555991" y="1353810"/>
                </a:moveTo>
                <a:lnTo>
                  <a:pt x="0" y="1353810"/>
                </a:lnTo>
                <a:lnTo>
                  <a:pt x="0" y="215062"/>
                </a:lnTo>
                <a:lnTo>
                  <a:pt x="71031" y="189900"/>
                </a:lnTo>
                <a:lnTo>
                  <a:pt x="114539" y="175323"/>
                </a:lnTo>
                <a:lnTo>
                  <a:pt x="157901" y="161393"/>
                </a:lnTo>
                <a:lnTo>
                  <a:pt x="201120" y="148100"/>
                </a:lnTo>
                <a:lnTo>
                  <a:pt x="244197" y="135438"/>
                </a:lnTo>
                <a:lnTo>
                  <a:pt x="287136" y="123399"/>
                </a:lnTo>
                <a:lnTo>
                  <a:pt x="329939" y="111974"/>
                </a:lnTo>
                <a:lnTo>
                  <a:pt x="372609" y="101156"/>
                </a:lnTo>
                <a:lnTo>
                  <a:pt x="415149" y="90936"/>
                </a:lnTo>
                <a:lnTo>
                  <a:pt x="457560" y="81307"/>
                </a:lnTo>
                <a:lnTo>
                  <a:pt x="499847" y="72261"/>
                </a:lnTo>
                <a:lnTo>
                  <a:pt x="542011" y="63790"/>
                </a:lnTo>
                <a:lnTo>
                  <a:pt x="584055" y="55886"/>
                </a:lnTo>
                <a:lnTo>
                  <a:pt x="625982" y="48541"/>
                </a:lnTo>
                <a:lnTo>
                  <a:pt x="667794" y="41748"/>
                </a:lnTo>
                <a:lnTo>
                  <a:pt x="709494" y="35498"/>
                </a:lnTo>
                <a:lnTo>
                  <a:pt x="751085" y="29783"/>
                </a:lnTo>
                <a:lnTo>
                  <a:pt x="792569" y="24596"/>
                </a:lnTo>
                <a:lnTo>
                  <a:pt x="833949" y="19928"/>
                </a:lnTo>
                <a:lnTo>
                  <a:pt x="875228" y="15773"/>
                </a:lnTo>
                <a:lnTo>
                  <a:pt x="916407" y="12121"/>
                </a:lnTo>
                <a:lnTo>
                  <a:pt x="957491" y="8965"/>
                </a:lnTo>
                <a:lnTo>
                  <a:pt x="998481" y="6297"/>
                </a:lnTo>
                <a:lnTo>
                  <a:pt x="1039380" y="4109"/>
                </a:lnTo>
                <a:lnTo>
                  <a:pt x="1080191" y="2393"/>
                </a:lnTo>
                <a:lnTo>
                  <a:pt x="1120916" y="1141"/>
                </a:lnTo>
                <a:lnTo>
                  <a:pt x="1161558" y="346"/>
                </a:lnTo>
                <a:lnTo>
                  <a:pt x="1202120" y="0"/>
                </a:lnTo>
                <a:lnTo>
                  <a:pt x="1242604" y="93"/>
                </a:lnTo>
                <a:lnTo>
                  <a:pt x="1283013" y="620"/>
                </a:lnTo>
                <a:lnTo>
                  <a:pt x="1323350" y="1571"/>
                </a:lnTo>
                <a:lnTo>
                  <a:pt x="1363617" y="2939"/>
                </a:lnTo>
                <a:lnTo>
                  <a:pt x="1403817" y="4716"/>
                </a:lnTo>
                <a:lnTo>
                  <a:pt x="1484025" y="9465"/>
                </a:lnTo>
                <a:lnTo>
                  <a:pt x="1563996" y="15755"/>
                </a:lnTo>
                <a:lnTo>
                  <a:pt x="1643752" y="23522"/>
                </a:lnTo>
                <a:lnTo>
                  <a:pt x="1723313" y="32704"/>
                </a:lnTo>
                <a:lnTo>
                  <a:pt x="1802700" y="43236"/>
                </a:lnTo>
                <a:lnTo>
                  <a:pt x="1881934" y="55056"/>
                </a:lnTo>
                <a:lnTo>
                  <a:pt x="1961037" y="68101"/>
                </a:lnTo>
                <a:lnTo>
                  <a:pt x="2040030" y="82307"/>
                </a:lnTo>
                <a:lnTo>
                  <a:pt x="2118933" y="97610"/>
                </a:lnTo>
                <a:lnTo>
                  <a:pt x="2237166" y="122486"/>
                </a:lnTo>
                <a:lnTo>
                  <a:pt x="2355318" y="149476"/>
                </a:lnTo>
                <a:lnTo>
                  <a:pt x="2512848" y="188382"/>
                </a:lnTo>
                <a:lnTo>
                  <a:pt x="2709991" y="240997"/>
                </a:lnTo>
                <a:lnTo>
                  <a:pt x="3106296" y="355739"/>
                </a:lnTo>
                <a:lnTo>
                  <a:pt x="3751650" y="548714"/>
                </a:lnTo>
                <a:lnTo>
                  <a:pt x="3999090" y="618490"/>
                </a:lnTo>
                <a:lnTo>
                  <a:pt x="4208207" y="673601"/>
                </a:lnTo>
                <a:lnTo>
                  <a:pt x="4377646" y="714991"/>
                </a:lnTo>
                <a:lnTo>
                  <a:pt x="4506088" y="744127"/>
                </a:lnTo>
                <a:lnTo>
                  <a:pt x="4635778" y="771392"/>
                </a:lnTo>
                <a:lnTo>
                  <a:pt x="4766786" y="796571"/>
                </a:lnTo>
                <a:lnTo>
                  <a:pt x="4854892" y="812094"/>
                </a:lnTo>
                <a:lnTo>
                  <a:pt x="4943637" y="826532"/>
                </a:lnTo>
                <a:lnTo>
                  <a:pt x="5033042" y="839821"/>
                </a:lnTo>
                <a:lnTo>
                  <a:pt x="5123127" y="851900"/>
                </a:lnTo>
                <a:lnTo>
                  <a:pt x="5213915" y="862703"/>
                </a:lnTo>
                <a:lnTo>
                  <a:pt x="5305426" y="872169"/>
                </a:lnTo>
                <a:lnTo>
                  <a:pt x="5397681" y="880234"/>
                </a:lnTo>
                <a:lnTo>
                  <a:pt x="5490701" y="886834"/>
                </a:lnTo>
                <a:lnTo>
                  <a:pt x="5584508" y="891907"/>
                </a:lnTo>
                <a:lnTo>
                  <a:pt x="5679123" y="895388"/>
                </a:lnTo>
                <a:lnTo>
                  <a:pt x="5774566" y="897216"/>
                </a:lnTo>
                <a:lnTo>
                  <a:pt x="7555991" y="897490"/>
                </a:lnTo>
                <a:lnTo>
                  <a:pt x="7555991" y="1353810"/>
                </a:lnTo>
                <a:close/>
              </a:path>
              <a:path extrusionOk="0" h="1353820" w="7556500">
                <a:moveTo>
                  <a:pt x="7555991" y="897490"/>
                </a:moveTo>
                <a:lnTo>
                  <a:pt x="5822604" y="897490"/>
                </a:lnTo>
                <a:lnTo>
                  <a:pt x="5919330" y="896717"/>
                </a:lnTo>
                <a:lnTo>
                  <a:pt x="6016937" y="894132"/>
                </a:lnTo>
                <a:lnTo>
                  <a:pt x="6115446" y="889672"/>
                </a:lnTo>
                <a:lnTo>
                  <a:pt x="6214879" y="883272"/>
                </a:lnTo>
                <a:lnTo>
                  <a:pt x="6315257" y="874870"/>
                </a:lnTo>
                <a:lnTo>
                  <a:pt x="6416600" y="864403"/>
                </a:lnTo>
                <a:lnTo>
                  <a:pt x="6518931" y="851807"/>
                </a:lnTo>
                <a:lnTo>
                  <a:pt x="6570473" y="844691"/>
                </a:lnTo>
                <a:lnTo>
                  <a:pt x="6622269" y="837020"/>
                </a:lnTo>
                <a:lnTo>
                  <a:pt x="6674323" y="828784"/>
                </a:lnTo>
                <a:lnTo>
                  <a:pt x="6726636" y="819976"/>
                </a:lnTo>
                <a:lnTo>
                  <a:pt x="6779213" y="810589"/>
                </a:lnTo>
                <a:lnTo>
                  <a:pt x="6832054" y="800615"/>
                </a:lnTo>
                <a:lnTo>
                  <a:pt x="6885163" y="790045"/>
                </a:lnTo>
                <a:lnTo>
                  <a:pt x="6938543" y="778871"/>
                </a:lnTo>
                <a:lnTo>
                  <a:pt x="6992196" y="767087"/>
                </a:lnTo>
                <a:lnTo>
                  <a:pt x="7046124" y="754683"/>
                </a:lnTo>
                <a:lnTo>
                  <a:pt x="7100331" y="741652"/>
                </a:lnTo>
                <a:lnTo>
                  <a:pt x="7154819" y="727986"/>
                </a:lnTo>
                <a:lnTo>
                  <a:pt x="7209591" y="713678"/>
                </a:lnTo>
                <a:lnTo>
                  <a:pt x="7264649" y="698718"/>
                </a:lnTo>
                <a:lnTo>
                  <a:pt x="7319996" y="683100"/>
                </a:lnTo>
                <a:lnTo>
                  <a:pt x="7375634" y="666815"/>
                </a:lnTo>
                <a:lnTo>
                  <a:pt x="7431567" y="649855"/>
                </a:lnTo>
                <a:lnTo>
                  <a:pt x="7487796" y="632213"/>
                </a:lnTo>
                <a:lnTo>
                  <a:pt x="7544325" y="613881"/>
                </a:lnTo>
                <a:lnTo>
                  <a:pt x="7555991" y="609975"/>
                </a:lnTo>
                <a:lnTo>
                  <a:pt x="7555991" y="8974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1"/>
          <p:cNvSpPr/>
          <p:nvPr/>
        </p:nvSpPr>
        <p:spPr>
          <a:xfrm>
            <a:off x="0" y="4111625"/>
            <a:ext cx="7556500" cy="769937"/>
          </a:xfrm>
          <a:custGeom>
            <a:rect b="b" l="l" r="r" t="t"/>
            <a:pathLst>
              <a:path extrusionOk="0" h="770254" w="7556500">
                <a:moveTo>
                  <a:pt x="7555991" y="769837"/>
                </a:moveTo>
                <a:lnTo>
                  <a:pt x="6990933" y="769837"/>
                </a:lnTo>
                <a:lnTo>
                  <a:pt x="6994448" y="769050"/>
                </a:lnTo>
                <a:lnTo>
                  <a:pt x="7085821" y="747479"/>
                </a:lnTo>
                <a:lnTo>
                  <a:pt x="7177939" y="724200"/>
                </a:lnTo>
                <a:lnTo>
                  <a:pt x="7270825" y="699160"/>
                </a:lnTo>
                <a:lnTo>
                  <a:pt x="7364503" y="672308"/>
                </a:lnTo>
                <a:lnTo>
                  <a:pt x="7458994" y="643591"/>
                </a:lnTo>
                <a:lnTo>
                  <a:pt x="7555991" y="612397"/>
                </a:lnTo>
                <a:lnTo>
                  <a:pt x="7555991" y="769837"/>
                </a:lnTo>
                <a:close/>
              </a:path>
              <a:path extrusionOk="0" h="770254" w="7556500">
                <a:moveTo>
                  <a:pt x="4618783" y="769837"/>
                </a:moveTo>
                <a:lnTo>
                  <a:pt x="0" y="769837"/>
                </a:lnTo>
                <a:lnTo>
                  <a:pt x="64" y="214946"/>
                </a:lnTo>
                <a:lnTo>
                  <a:pt x="42167" y="199840"/>
                </a:lnTo>
                <a:lnTo>
                  <a:pt x="89663" y="183518"/>
                </a:lnTo>
                <a:lnTo>
                  <a:pt x="136985" y="167968"/>
                </a:lnTo>
                <a:lnTo>
                  <a:pt x="184135" y="153181"/>
                </a:lnTo>
                <a:lnTo>
                  <a:pt x="231117" y="139146"/>
                </a:lnTo>
                <a:lnTo>
                  <a:pt x="277935" y="125853"/>
                </a:lnTo>
                <a:lnTo>
                  <a:pt x="324592" y="113292"/>
                </a:lnTo>
                <a:lnTo>
                  <a:pt x="371092" y="101452"/>
                </a:lnTo>
                <a:lnTo>
                  <a:pt x="417437" y="90324"/>
                </a:lnTo>
                <a:lnTo>
                  <a:pt x="463631" y="79897"/>
                </a:lnTo>
                <a:lnTo>
                  <a:pt x="509678" y="70161"/>
                </a:lnTo>
                <a:lnTo>
                  <a:pt x="555580" y="61105"/>
                </a:lnTo>
                <a:lnTo>
                  <a:pt x="601342" y="52720"/>
                </a:lnTo>
                <a:lnTo>
                  <a:pt x="646967" y="44995"/>
                </a:lnTo>
                <a:lnTo>
                  <a:pt x="692458" y="37920"/>
                </a:lnTo>
                <a:lnTo>
                  <a:pt x="737818" y="31485"/>
                </a:lnTo>
                <a:lnTo>
                  <a:pt x="783051" y="25679"/>
                </a:lnTo>
                <a:lnTo>
                  <a:pt x="828161" y="20493"/>
                </a:lnTo>
                <a:lnTo>
                  <a:pt x="873150" y="15916"/>
                </a:lnTo>
                <a:lnTo>
                  <a:pt x="918022" y="11938"/>
                </a:lnTo>
                <a:lnTo>
                  <a:pt x="962781" y="8548"/>
                </a:lnTo>
                <a:lnTo>
                  <a:pt x="1007430" y="5737"/>
                </a:lnTo>
                <a:lnTo>
                  <a:pt x="1051972" y="3494"/>
                </a:lnTo>
                <a:lnTo>
                  <a:pt x="1096411" y="1809"/>
                </a:lnTo>
                <a:lnTo>
                  <a:pt x="1140750" y="671"/>
                </a:lnTo>
                <a:lnTo>
                  <a:pt x="1184992" y="72"/>
                </a:lnTo>
                <a:lnTo>
                  <a:pt x="1229141" y="0"/>
                </a:lnTo>
                <a:lnTo>
                  <a:pt x="1273201" y="444"/>
                </a:lnTo>
                <a:lnTo>
                  <a:pt x="1317174" y="1396"/>
                </a:lnTo>
                <a:lnTo>
                  <a:pt x="1361065" y="2844"/>
                </a:lnTo>
                <a:lnTo>
                  <a:pt x="1404876" y="4779"/>
                </a:lnTo>
                <a:lnTo>
                  <a:pt x="1448611" y="7190"/>
                </a:lnTo>
                <a:lnTo>
                  <a:pt x="1492273" y="10067"/>
                </a:lnTo>
                <a:lnTo>
                  <a:pt x="1535866" y="13400"/>
                </a:lnTo>
                <a:lnTo>
                  <a:pt x="1579393" y="17178"/>
                </a:lnTo>
                <a:lnTo>
                  <a:pt x="1666262" y="26031"/>
                </a:lnTo>
                <a:lnTo>
                  <a:pt x="1752909" y="36542"/>
                </a:lnTo>
                <a:lnTo>
                  <a:pt x="1839361" y="48632"/>
                </a:lnTo>
                <a:lnTo>
                  <a:pt x="1925643" y="62218"/>
                </a:lnTo>
                <a:lnTo>
                  <a:pt x="2011785" y="77218"/>
                </a:lnTo>
                <a:lnTo>
                  <a:pt x="2097812" y="93550"/>
                </a:lnTo>
                <a:lnTo>
                  <a:pt x="2183753" y="111133"/>
                </a:lnTo>
                <a:lnTo>
                  <a:pt x="2312560" y="139674"/>
                </a:lnTo>
                <a:lnTo>
                  <a:pt x="2441325" y="170569"/>
                </a:lnTo>
                <a:lnTo>
                  <a:pt x="2613189" y="214969"/>
                </a:lnTo>
                <a:lnTo>
                  <a:pt x="2871412" y="287008"/>
                </a:lnTo>
                <a:lnTo>
                  <a:pt x="3791494" y="561212"/>
                </a:lnTo>
                <a:lnTo>
                  <a:pt x="4016587" y="624453"/>
                </a:lnTo>
                <a:lnTo>
                  <a:pt x="4198941" y="672638"/>
                </a:lnTo>
                <a:lnTo>
                  <a:pt x="4337180" y="706945"/>
                </a:lnTo>
                <a:lnTo>
                  <a:pt x="4476784" y="739373"/>
                </a:lnTo>
                <a:lnTo>
                  <a:pt x="4618783" y="769837"/>
                </a:lnTo>
                <a:close/>
              </a:path>
            </a:pathLst>
          </a:custGeom>
          <a:solidFill>
            <a:srgbClr val="FF3B0D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621212" y="5478462"/>
            <a:ext cx="2179637" cy="427037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1"/>
          <p:cNvSpPr/>
          <p:nvPr/>
        </p:nvSpPr>
        <p:spPr>
          <a:xfrm>
            <a:off x="4160837" y="2574925"/>
            <a:ext cx="3098800" cy="3086100"/>
          </a:xfrm>
          <a:custGeom>
            <a:rect b="b" l="l" r="r" t="t"/>
            <a:pathLst>
              <a:path extrusionOk="0" h="3086100" w="3097529">
                <a:moveTo>
                  <a:pt x="1738016" y="12699"/>
                </a:moveTo>
                <a:lnTo>
                  <a:pt x="1358898" y="12699"/>
                </a:lnTo>
                <a:lnTo>
                  <a:pt x="1396681" y="0"/>
                </a:lnTo>
                <a:lnTo>
                  <a:pt x="1700233" y="0"/>
                </a:lnTo>
                <a:lnTo>
                  <a:pt x="1738016" y="12699"/>
                </a:lnTo>
                <a:close/>
              </a:path>
              <a:path extrusionOk="0" h="3086100" w="3097529">
                <a:moveTo>
                  <a:pt x="1887736" y="38099"/>
                </a:moveTo>
                <a:lnTo>
                  <a:pt x="1209176" y="38099"/>
                </a:lnTo>
                <a:lnTo>
                  <a:pt x="1283741" y="12699"/>
                </a:lnTo>
                <a:lnTo>
                  <a:pt x="1813172" y="12699"/>
                </a:lnTo>
                <a:lnTo>
                  <a:pt x="1887736" y="38099"/>
                </a:lnTo>
                <a:close/>
              </a:path>
              <a:path extrusionOk="0" h="3086100" w="3097529">
                <a:moveTo>
                  <a:pt x="1887736" y="3060699"/>
                </a:moveTo>
                <a:lnTo>
                  <a:pt x="1209176" y="3060699"/>
                </a:lnTo>
                <a:lnTo>
                  <a:pt x="991185" y="2984499"/>
                </a:lnTo>
                <a:lnTo>
                  <a:pt x="886405" y="2946399"/>
                </a:lnTo>
                <a:lnTo>
                  <a:pt x="852263" y="2920999"/>
                </a:lnTo>
                <a:lnTo>
                  <a:pt x="785215" y="2895599"/>
                </a:lnTo>
                <a:lnTo>
                  <a:pt x="752390" y="2870199"/>
                </a:lnTo>
                <a:lnTo>
                  <a:pt x="720045" y="2857499"/>
                </a:lnTo>
                <a:lnTo>
                  <a:pt x="688179" y="2832099"/>
                </a:lnTo>
                <a:lnTo>
                  <a:pt x="656832" y="2806699"/>
                </a:lnTo>
                <a:lnTo>
                  <a:pt x="626041" y="2793999"/>
                </a:lnTo>
                <a:lnTo>
                  <a:pt x="595806" y="2768599"/>
                </a:lnTo>
                <a:lnTo>
                  <a:pt x="566126" y="2743199"/>
                </a:lnTo>
                <a:lnTo>
                  <a:pt x="537037" y="2717799"/>
                </a:lnTo>
                <a:lnTo>
                  <a:pt x="508575" y="2692399"/>
                </a:lnTo>
                <a:lnTo>
                  <a:pt x="453532" y="2641599"/>
                </a:lnTo>
                <a:lnTo>
                  <a:pt x="401125" y="2578099"/>
                </a:lnTo>
                <a:lnTo>
                  <a:pt x="375958" y="2552699"/>
                </a:lnTo>
                <a:lnTo>
                  <a:pt x="351483" y="2527299"/>
                </a:lnTo>
                <a:lnTo>
                  <a:pt x="327728" y="2501899"/>
                </a:lnTo>
                <a:lnTo>
                  <a:pt x="304723" y="2463799"/>
                </a:lnTo>
                <a:lnTo>
                  <a:pt x="282467" y="2438399"/>
                </a:lnTo>
                <a:lnTo>
                  <a:pt x="260961" y="2400299"/>
                </a:lnTo>
                <a:lnTo>
                  <a:pt x="240230" y="2374899"/>
                </a:lnTo>
                <a:lnTo>
                  <a:pt x="220299" y="2336799"/>
                </a:lnTo>
                <a:lnTo>
                  <a:pt x="201169" y="2311399"/>
                </a:lnTo>
                <a:lnTo>
                  <a:pt x="182839" y="2273299"/>
                </a:lnTo>
                <a:lnTo>
                  <a:pt x="165331" y="2235199"/>
                </a:lnTo>
                <a:lnTo>
                  <a:pt x="148666" y="2209799"/>
                </a:lnTo>
                <a:lnTo>
                  <a:pt x="132845" y="2171699"/>
                </a:lnTo>
                <a:lnTo>
                  <a:pt x="117868" y="2133599"/>
                </a:lnTo>
                <a:lnTo>
                  <a:pt x="103752" y="2095499"/>
                </a:lnTo>
                <a:lnTo>
                  <a:pt x="90514" y="2070099"/>
                </a:lnTo>
                <a:lnTo>
                  <a:pt x="78155" y="2031999"/>
                </a:lnTo>
                <a:lnTo>
                  <a:pt x="66675" y="1993899"/>
                </a:lnTo>
                <a:lnTo>
                  <a:pt x="56087" y="1955799"/>
                </a:lnTo>
                <a:lnTo>
                  <a:pt x="46403" y="1917699"/>
                </a:lnTo>
                <a:lnTo>
                  <a:pt x="37625" y="1879599"/>
                </a:lnTo>
                <a:lnTo>
                  <a:pt x="29752" y="1841499"/>
                </a:lnTo>
                <a:lnTo>
                  <a:pt x="22794" y="1803399"/>
                </a:lnTo>
                <a:lnTo>
                  <a:pt x="16758" y="1765299"/>
                </a:lnTo>
                <a:lnTo>
                  <a:pt x="11646" y="1739899"/>
                </a:lnTo>
                <a:lnTo>
                  <a:pt x="7456" y="1701799"/>
                </a:lnTo>
                <a:lnTo>
                  <a:pt x="4194" y="1663699"/>
                </a:lnTo>
                <a:lnTo>
                  <a:pt x="1863" y="1625599"/>
                </a:lnTo>
                <a:lnTo>
                  <a:pt x="465" y="1587499"/>
                </a:lnTo>
                <a:lnTo>
                  <a:pt x="0" y="1549392"/>
                </a:lnTo>
                <a:lnTo>
                  <a:pt x="465" y="1511299"/>
                </a:lnTo>
                <a:lnTo>
                  <a:pt x="1863" y="1473199"/>
                </a:lnTo>
                <a:lnTo>
                  <a:pt x="4194" y="1435099"/>
                </a:lnTo>
                <a:lnTo>
                  <a:pt x="7456" y="1396999"/>
                </a:lnTo>
                <a:lnTo>
                  <a:pt x="11646" y="1358899"/>
                </a:lnTo>
                <a:lnTo>
                  <a:pt x="16758" y="1320799"/>
                </a:lnTo>
                <a:lnTo>
                  <a:pt x="22794" y="1282699"/>
                </a:lnTo>
                <a:lnTo>
                  <a:pt x="29752" y="1244599"/>
                </a:lnTo>
                <a:lnTo>
                  <a:pt x="37625" y="1206499"/>
                </a:lnTo>
                <a:lnTo>
                  <a:pt x="46403" y="1168399"/>
                </a:lnTo>
                <a:lnTo>
                  <a:pt x="56087" y="1130299"/>
                </a:lnTo>
                <a:lnTo>
                  <a:pt x="66675" y="1092199"/>
                </a:lnTo>
                <a:lnTo>
                  <a:pt x="78156" y="1054099"/>
                </a:lnTo>
                <a:lnTo>
                  <a:pt x="90515" y="1015999"/>
                </a:lnTo>
                <a:lnTo>
                  <a:pt x="103752" y="990599"/>
                </a:lnTo>
                <a:lnTo>
                  <a:pt x="117868" y="952499"/>
                </a:lnTo>
                <a:lnTo>
                  <a:pt x="132846" y="914399"/>
                </a:lnTo>
                <a:lnTo>
                  <a:pt x="148667" y="876299"/>
                </a:lnTo>
                <a:lnTo>
                  <a:pt x="165331" y="850899"/>
                </a:lnTo>
                <a:lnTo>
                  <a:pt x="182839" y="812799"/>
                </a:lnTo>
                <a:lnTo>
                  <a:pt x="201169" y="774699"/>
                </a:lnTo>
                <a:lnTo>
                  <a:pt x="220299" y="749299"/>
                </a:lnTo>
                <a:lnTo>
                  <a:pt x="240230" y="711199"/>
                </a:lnTo>
                <a:lnTo>
                  <a:pt x="260961" y="685799"/>
                </a:lnTo>
                <a:lnTo>
                  <a:pt x="282467" y="647699"/>
                </a:lnTo>
                <a:lnTo>
                  <a:pt x="304723" y="622299"/>
                </a:lnTo>
                <a:lnTo>
                  <a:pt x="327728" y="596899"/>
                </a:lnTo>
                <a:lnTo>
                  <a:pt x="351483" y="558799"/>
                </a:lnTo>
                <a:lnTo>
                  <a:pt x="375958" y="533399"/>
                </a:lnTo>
                <a:lnTo>
                  <a:pt x="401125" y="507999"/>
                </a:lnTo>
                <a:lnTo>
                  <a:pt x="426982" y="482599"/>
                </a:lnTo>
                <a:lnTo>
                  <a:pt x="453532" y="444499"/>
                </a:lnTo>
                <a:lnTo>
                  <a:pt x="508575" y="393699"/>
                </a:lnTo>
                <a:lnTo>
                  <a:pt x="537037" y="368299"/>
                </a:lnTo>
                <a:lnTo>
                  <a:pt x="566126" y="342899"/>
                </a:lnTo>
                <a:lnTo>
                  <a:pt x="595806" y="317499"/>
                </a:lnTo>
                <a:lnTo>
                  <a:pt x="626041" y="304799"/>
                </a:lnTo>
                <a:lnTo>
                  <a:pt x="656832" y="279399"/>
                </a:lnTo>
                <a:lnTo>
                  <a:pt x="688179" y="253999"/>
                </a:lnTo>
                <a:lnTo>
                  <a:pt x="720045" y="241299"/>
                </a:lnTo>
                <a:lnTo>
                  <a:pt x="752390" y="215899"/>
                </a:lnTo>
                <a:lnTo>
                  <a:pt x="785215" y="190499"/>
                </a:lnTo>
                <a:lnTo>
                  <a:pt x="852263" y="165099"/>
                </a:lnTo>
                <a:lnTo>
                  <a:pt x="886405" y="139699"/>
                </a:lnTo>
                <a:lnTo>
                  <a:pt x="1098963" y="63499"/>
                </a:lnTo>
                <a:lnTo>
                  <a:pt x="1172212" y="38099"/>
                </a:lnTo>
                <a:lnTo>
                  <a:pt x="1924701" y="38099"/>
                </a:lnTo>
                <a:lnTo>
                  <a:pt x="1997950" y="63499"/>
                </a:lnTo>
                <a:lnTo>
                  <a:pt x="2210507" y="139699"/>
                </a:lnTo>
                <a:lnTo>
                  <a:pt x="2244650" y="165099"/>
                </a:lnTo>
                <a:lnTo>
                  <a:pt x="2311698" y="190499"/>
                </a:lnTo>
                <a:lnTo>
                  <a:pt x="2344522" y="215899"/>
                </a:lnTo>
                <a:lnTo>
                  <a:pt x="2376867" y="241299"/>
                </a:lnTo>
                <a:lnTo>
                  <a:pt x="2408732" y="253999"/>
                </a:lnTo>
                <a:lnTo>
                  <a:pt x="2440080" y="279399"/>
                </a:lnTo>
                <a:lnTo>
                  <a:pt x="2470871" y="304799"/>
                </a:lnTo>
                <a:lnTo>
                  <a:pt x="2501107" y="317499"/>
                </a:lnTo>
                <a:lnTo>
                  <a:pt x="2530787" y="342899"/>
                </a:lnTo>
                <a:lnTo>
                  <a:pt x="2559875" y="368299"/>
                </a:lnTo>
                <a:lnTo>
                  <a:pt x="2588337" y="393699"/>
                </a:lnTo>
                <a:lnTo>
                  <a:pt x="2643381" y="444499"/>
                </a:lnTo>
                <a:lnTo>
                  <a:pt x="2669930" y="482599"/>
                </a:lnTo>
                <a:lnTo>
                  <a:pt x="2695788" y="507999"/>
                </a:lnTo>
                <a:lnTo>
                  <a:pt x="2720954" y="533399"/>
                </a:lnTo>
                <a:lnTo>
                  <a:pt x="2745429" y="558799"/>
                </a:lnTo>
                <a:lnTo>
                  <a:pt x="2769184" y="596899"/>
                </a:lnTo>
                <a:lnTo>
                  <a:pt x="2792189" y="622299"/>
                </a:lnTo>
                <a:lnTo>
                  <a:pt x="2814444" y="647699"/>
                </a:lnTo>
                <a:lnTo>
                  <a:pt x="2835950" y="685799"/>
                </a:lnTo>
                <a:lnTo>
                  <a:pt x="2856682" y="711199"/>
                </a:lnTo>
                <a:lnTo>
                  <a:pt x="2876613" y="749299"/>
                </a:lnTo>
                <a:lnTo>
                  <a:pt x="2895743" y="774699"/>
                </a:lnTo>
                <a:lnTo>
                  <a:pt x="2914073" y="812799"/>
                </a:lnTo>
                <a:lnTo>
                  <a:pt x="2931581" y="850899"/>
                </a:lnTo>
                <a:lnTo>
                  <a:pt x="2948246" y="876299"/>
                </a:lnTo>
                <a:lnTo>
                  <a:pt x="2964066" y="914399"/>
                </a:lnTo>
                <a:lnTo>
                  <a:pt x="2979043" y="952499"/>
                </a:lnTo>
                <a:lnTo>
                  <a:pt x="2993160" y="990599"/>
                </a:lnTo>
                <a:lnTo>
                  <a:pt x="3006398" y="1015999"/>
                </a:lnTo>
                <a:lnTo>
                  <a:pt x="3018757" y="1054099"/>
                </a:lnTo>
                <a:lnTo>
                  <a:pt x="3030238" y="1092199"/>
                </a:lnTo>
                <a:lnTo>
                  <a:pt x="3040826" y="1130299"/>
                </a:lnTo>
                <a:lnTo>
                  <a:pt x="3050509" y="1168399"/>
                </a:lnTo>
                <a:lnTo>
                  <a:pt x="3059287" y="1206499"/>
                </a:lnTo>
                <a:lnTo>
                  <a:pt x="3067160" y="1244599"/>
                </a:lnTo>
                <a:lnTo>
                  <a:pt x="3074119" y="1282699"/>
                </a:lnTo>
                <a:lnTo>
                  <a:pt x="3080155" y="1320799"/>
                </a:lnTo>
                <a:lnTo>
                  <a:pt x="3085268" y="1358899"/>
                </a:lnTo>
                <a:lnTo>
                  <a:pt x="3089457" y="1396999"/>
                </a:lnTo>
                <a:lnTo>
                  <a:pt x="3092719" y="1435099"/>
                </a:lnTo>
                <a:lnTo>
                  <a:pt x="3095050" y="1473199"/>
                </a:lnTo>
                <a:lnTo>
                  <a:pt x="3096448" y="1511299"/>
                </a:lnTo>
                <a:lnTo>
                  <a:pt x="3096914" y="1549402"/>
                </a:lnTo>
                <a:lnTo>
                  <a:pt x="3096448" y="1587499"/>
                </a:lnTo>
                <a:lnTo>
                  <a:pt x="3095050" y="1625599"/>
                </a:lnTo>
                <a:lnTo>
                  <a:pt x="3092719" y="1663699"/>
                </a:lnTo>
                <a:lnTo>
                  <a:pt x="3089457" y="1701799"/>
                </a:lnTo>
                <a:lnTo>
                  <a:pt x="3085268" y="1739899"/>
                </a:lnTo>
                <a:lnTo>
                  <a:pt x="3080155" y="1765299"/>
                </a:lnTo>
                <a:lnTo>
                  <a:pt x="3074119" y="1803399"/>
                </a:lnTo>
                <a:lnTo>
                  <a:pt x="3067160" y="1841499"/>
                </a:lnTo>
                <a:lnTo>
                  <a:pt x="3059287" y="1879599"/>
                </a:lnTo>
                <a:lnTo>
                  <a:pt x="3050509" y="1917699"/>
                </a:lnTo>
                <a:lnTo>
                  <a:pt x="3040826" y="1955799"/>
                </a:lnTo>
                <a:lnTo>
                  <a:pt x="3030238" y="1993899"/>
                </a:lnTo>
                <a:lnTo>
                  <a:pt x="3018757" y="2031999"/>
                </a:lnTo>
                <a:lnTo>
                  <a:pt x="3006398" y="2070099"/>
                </a:lnTo>
                <a:lnTo>
                  <a:pt x="2993160" y="2095499"/>
                </a:lnTo>
                <a:lnTo>
                  <a:pt x="2979043" y="2133599"/>
                </a:lnTo>
                <a:lnTo>
                  <a:pt x="2964066" y="2171699"/>
                </a:lnTo>
                <a:lnTo>
                  <a:pt x="2948246" y="2209799"/>
                </a:lnTo>
                <a:lnTo>
                  <a:pt x="2931581" y="2235199"/>
                </a:lnTo>
                <a:lnTo>
                  <a:pt x="2914073" y="2273299"/>
                </a:lnTo>
                <a:lnTo>
                  <a:pt x="2895743" y="2311399"/>
                </a:lnTo>
                <a:lnTo>
                  <a:pt x="2876613" y="2336799"/>
                </a:lnTo>
                <a:lnTo>
                  <a:pt x="2856682" y="2374899"/>
                </a:lnTo>
                <a:lnTo>
                  <a:pt x="2835950" y="2400299"/>
                </a:lnTo>
                <a:lnTo>
                  <a:pt x="2814444" y="2438399"/>
                </a:lnTo>
                <a:lnTo>
                  <a:pt x="2792189" y="2463799"/>
                </a:lnTo>
                <a:lnTo>
                  <a:pt x="2769184" y="2501899"/>
                </a:lnTo>
                <a:lnTo>
                  <a:pt x="2745429" y="2527299"/>
                </a:lnTo>
                <a:lnTo>
                  <a:pt x="2720954" y="2552699"/>
                </a:lnTo>
                <a:lnTo>
                  <a:pt x="2695788" y="2578099"/>
                </a:lnTo>
                <a:lnTo>
                  <a:pt x="2669930" y="2616199"/>
                </a:lnTo>
                <a:lnTo>
                  <a:pt x="2616172" y="2666999"/>
                </a:lnTo>
                <a:lnTo>
                  <a:pt x="2559875" y="2717799"/>
                </a:lnTo>
                <a:lnTo>
                  <a:pt x="2530787" y="2743199"/>
                </a:lnTo>
                <a:lnTo>
                  <a:pt x="2501107" y="2768599"/>
                </a:lnTo>
                <a:lnTo>
                  <a:pt x="2470871" y="2793999"/>
                </a:lnTo>
                <a:lnTo>
                  <a:pt x="2440080" y="2806699"/>
                </a:lnTo>
                <a:lnTo>
                  <a:pt x="2408732" y="2832099"/>
                </a:lnTo>
                <a:lnTo>
                  <a:pt x="2376867" y="2857499"/>
                </a:lnTo>
                <a:lnTo>
                  <a:pt x="2344522" y="2870199"/>
                </a:lnTo>
                <a:lnTo>
                  <a:pt x="2311698" y="2895599"/>
                </a:lnTo>
                <a:lnTo>
                  <a:pt x="2244650" y="2920999"/>
                </a:lnTo>
                <a:lnTo>
                  <a:pt x="2210507" y="2946399"/>
                </a:lnTo>
                <a:lnTo>
                  <a:pt x="2105727" y="2984499"/>
                </a:lnTo>
                <a:lnTo>
                  <a:pt x="1887736" y="3060699"/>
                </a:lnTo>
                <a:close/>
              </a:path>
              <a:path extrusionOk="0" h="3086100" w="3097529">
                <a:moveTo>
                  <a:pt x="1813172" y="3073399"/>
                </a:moveTo>
                <a:lnTo>
                  <a:pt x="1283740" y="3073399"/>
                </a:lnTo>
                <a:lnTo>
                  <a:pt x="1246367" y="3060699"/>
                </a:lnTo>
                <a:lnTo>
                  <a:pt x="1850545" y="3060699"/>
                </a:lnTo>
                <a:lnTo>
                  <a:pt x="1813172" y="3073399"/>
                </a:lnTo>
                <a:close/>
              </a:path>
              <a:path extrusionOk="0" h="3086100" w="3097529">
                <a:moveTo>
                  <a:pt x="1738016" y="3086099"/>
                </a:moveTo>
                <a:lnTo>
                  <a:pt x="1358898" y="3086099"/>
                </a:lnTo>
                <a:lnTo>
                  <a:pt x="1321251" y="3073399"/>
                </a:lnTo>
                <a:lnTo>
                  <a:pt x="1775663" y="3073399"/>
                </a:lnTo>
                <a:lnTo>
                  <a:pt x="1738016" y="308609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1"/>
          <p:cNvSpPr txBox="1"/>
          <p:nvPr>
            <p:ph type="title"/>
          </p:nvPr>
        </p:nvSpPr>
        <p:spPr>
          <a:xfrm>
            <a:off x="762000" y="4949825"/>
            <a:ext cx="217963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2" name="Google Shape;102;p11"/>
          <p:cNvSpPr txBox="1"/>
          <p:nvPr>
            <p:ph idx="1" type="body"/>
          </p:nvPr>
        </p:nvSpPr>
        <p:spPr>
          <a:xfrm>
            <a:off x="377825" y="2460625"/>
            <a:ext cx="6800850" cy="70627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3" name="Google Shape;103;p11"/>
          <p:cNvSpPr txBox="1"/>
          <p:nvPr>
            <p:ph idx="11" type="ftr"/>
          </p:nvPr>
        </p:nvSpPr>
        <p:spPr>
          <a:xfrm>
            <a:off x="2568575" y="9950450"/>
            <a:ext cx="2419350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" name="Google Shape;104;p11"/>
          <p:cNvSpPr txBox="1"/>
          <p:nvPr>
            <p:ph idx="10" type="dt"/>
          </p:nvPr>
        </p:nvSpPr>
        <p:spPr>
          <a:xfrm>
            <a:off x="377825" y="9950450"/>
            <a:ext cx="1738312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5" name="Google Shape;105;p11"/>
          <p:cNvSpPr txBox="1"/>
          <p:nvPr>
            <p:ph idx="12" type="sldNum"/>
          </p:nvPr>
        </p:nvSpPr>
        <p:spPr>
          <a:xfrm>
            <a:off x="5440362" y="9950450"/>
            <a:ext cx="1738312" cy="534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40" Type="http://schemas.openxmlformats.org/officeDocument/2006/relationships/image" Target="../media/image30.png"/><Relationship Id="rId42" Type="http://schemas.openxmlformats.org/officeDocument/2006/relationships/image" Target="../media/image33.png"/><Relationship Id="rId41" Type="http://schemas.openxmlformats.org/officeDocument/2006/relationships/image" Target="../media/image35.png"/><Relationship Id="rId44" Type="http://schemas.openxmlformats.org/officeDocument/2006/relationships/image" Target="../media/image41.png"/><Relationship Id="rId43" Type="http://schemas.openxmlformats.org/officeDocument/2006/relationships/image" Target="../media/image37.png"/><Relationship Id="rId46" Type="http://schemas.openxmlformats.org/officeDocument/2006/relationships/image" Target="../media/image40.jpg"/><Relationship Id="rId45" Type="http://schemas.openxmlformats.org/officeDocument/2006/relationships/image" Target="../media/image39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7.png"/><Relationship Id="rId4" Type="http://schemas.openxmlformats.org/officeDocument/2006/relationships/image" Target="../media/image1.png"/><Relationship Id="rId9" Type="http://schemas.openxmlformats.org/officeDocument/2006/relationships/image" Target="../media/image4.png"/><Relationship Id="rId48" Type="http://schemas.openxmlformats.org/officeDocument/2006/relationships/image" Target="../media/image42.jpg"/><Relationship Id="rId47" Type="http://schemas.openxmlformats.org/officeDocument/2006/relationships/hyperlink" Target="mailto:centrolavorotorino@comune.torino.it" TargetMode="External"/><Relationship Id="rId49" Type="http://schemas.openxmlformats.org/officeDocument/2006/relationships/hyperlink" Target="http://www.comune.torino.it/centrolavorotorino" TargetMode="External"/><Relationship Id="rId5" Type="http://schemas.openxmlformats.org/officeDocument/2006/relationships/image" Target="../media/image13.png"/><Relationship Id="rId6" Type="http://schemas.openxmlformats.org/officeDocument/2006/relationships/image" Target="../media/image3.png"/><Relationship Id="rId7" Type="http://schemas.openxmlformats.org/officeDocument/2006/relationships/image" Target="../media/image26.png"/><Relationship Id="rId8" Type="http://schemas.openxmlformats.org/officeDocument/2006/relationships/image" Target="../media/image8.png"/><Relationship Id="rId31" Type="http://schemas.openxmlformats.org/officeDocument/2006/relationships/image" Target="../media/image25.png"/><Relationship Id="rId30" Type="http://schemas.openxmlformats.org/officeDocument/2006/relationships/image" Target="../media/image24.png"/><Relationship Id="rId33" Type="http://schemas.openxmlformats.org/officeDocument/2006/relationships/image" Target="../media/image44.png"/><Relationship Id="rId32" Type="http://schemas.openxmlformats.org/officeDocument/2006/relationships/image" Target="../media/image46.png"/><Relationship Id="rId35" Type="http://schemas.openxmlformats.org/officeDocument/2006/relationships/image" Target="../media/image23.png"/><Relationship Id="rId34" Type="http://schemas.openxmlformats.org/officeDocument/2006/relationships/image" Target="../media/image20.png"/><Relationship Id="rId37" Type="http://schemas.openxmlformats.org/officeDocument/2006/relationships/image" Target="../media/image31.png"/><Relationship Id="rId36" Type="http://schemas.openxmlformats.org/officeDocument/2006/relationships/image" Target="../media/image47.png"/><Relationship Id="rId39" Type="http://schemas.openxmlformats.org/officeDocument/2006/relationships/image" Target="../media/image32.png"/><Relationship Id="rId38" Type="http://schemas.openxmlformats.org/officeDocument/2006/relationships/image" Target="../media/image34.png"/><Relationship Id="rId20" Type="http://schemas.openxmlformats.org/officeDocument/2006/relationships/image" Target="../media/image18.png"/><Relationship Id="rId22" Type="http://schemas.openxmlformats.org/officeDocument/2006/relationships/image" Target="../media/image29.png"/><Relationship Id="rId21" Type="http://schemas.openxmlformats.org/officeDocument/2006/relationships/image" Target="../media/image14.png"/><Relationship Id="rId24" Type="http://schemas.openxmlformats.org/officeDocument/2006/relationships/image" Target="../media/image17.png"/><Relationship Id="rId23" Type="http://schemas.openxmlformats.org/officeDocument/2006/relationships/image" Target="../media/image21.png"/><Relationship Id="rId26" Type="http://schemas.openxmlformats.org/officeDocument/2006/relationships/image" Target="../media/image38.png"/><Relationship Id="rId25" Type="http://schemas.openxmlformats.org/officeDocument/2006/relationships/image" Target="../media/image22.png"/><Relationship Id="rId28" Type="http://schemas.openxmlformats.org/officeDocument/2006/relationships/image" Target="../media/image45.png"/><Relationship Id="rId27" Type="http://schemas.openxmlformats.org/officeDocument/2006/relationships/image" Target="../media/image28.png"/><Relationship Id="rId29" Type="http://schemas.openxmlformats.org/officeDocument/2006/relationships/image" Target="../media/image19.png"/><Relationship Id="rId50" Type="http://schemas.openxmlformats.org/officeDocument/2006/relationships/image" Target="../media/image43.jpg"/><Relationship Id="rId11" Type="http://schemas.openxmlformats.org/officeDocument/2006/relationships/image" Target="../media/image6.png"/><Relationship Id="rId10" Type="http://schemas.openxmlformats.org/officeDocument/2006/relationships/image" Target="../media/image10.png"/><Relationship Id="rId13" Type="http://schemas.openxmlformats.org/officeDocument/2006/relationships/image" Target="../media/image16.png"/><Relationship Id="rId12" Type="http://schemas.openxmlformats.org/officeDocument/2006/relationships/image" Target="../media/image7.png"/><Relationship Id="rId15" Type="http://schemas.openxmlformats.org/officeDocument/2006/relationships/image" Target="../media/image2.png"/><Relationship Id="rId14" Type="http://schemas.openxmlformats.org/officeDocument/2006/relationships/image" Target="../media/image5.png"/><Relationship Id="rId17" Type="http://schemas.openxmlformats.org/officeDocument/2006/relationships/image" Target="../media/image36.png"/><Relationship Id="rId16" Type="http://schemas.openxmlformats.org/officeDocument/2006/relationships/image" Target="../media/image9.png"/><Relationship Id="rId19" Type="http://schemas.openxmlformats.org/officeDocument/2006/relationships/image" Target="../media/image15.png"/><Relationship Id="rId18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oogle Shape;115;p1"/>
          <p:cNvGrpSpPr/>
          <p:nvPr/>
        </p:nvGrpSpPr>
        <p:grpSpPr>
          <a:xfrm>
            <a:off x="60863" y="8183562"/>
            <a:ext cx="447675" cy="447675"/>
            <a:chOff x="774836" y="7812497"/>
            <a:chExt cx="447675" cy="447675"/>
          </a:xfrm>
        </p:grpSpPr>
        <p:sp>
          <p:nvSpPr>
            <p:cNvPr id="116" name="Google Shape;116;p1"/>
            <p:cNvSpPr/>
            <p:nvPr/>
          </p:nvSpPr>
          <p:spPr>
            <a:xfrm>
              <a:off x="774836" y="7812497"/>
              <a:ext cx="447675" cy="447675"/>
            </a:xfrm>
            <a:custGeom>
              <a:rect b="b" l="l" r="r" t="t"/>
              <a:pathLst>
                <a:path extrusionOk="0" h="447675" w="447675">
                  <a:moveTo>
                    <a:pt x="379961" y="447287"/>
                  </a:moveTo>
                  <a:lnTo>
                    <a:pt x="70205" y="447287"/>
                  </a:lnTo>
                  <a:lnTo>
                    <a:pt x="69558" y="447158"/>
                  </a:lnTo>
                  <a:lnTo>
                    <a:pt x="31873" y="427015"/>
                  </a:lnTo>
                  <a:lnTo>
                    <a:pt x="4789" y="386482"/>
                  </a:lnTo>
                  <a:lnTo>
                    <a:pt x="0" y="362401"/>
                  </a:lnTo>
                  <a:lnTo>
                    <a:pt x="0" y="87764"/>
                  </a:lnTo>
                  <a:lnTo>
                    <a:pt x="12403" y="46874"/>
                  </a:lnTo>
                  <a:lnTo>
                    <a:pt x="46874" y="12403"/>
                  </a:lnTo>
                  <a:lnTo>
                    <a:pt x="87761" y="0"/>
                  </a:lnTo>
                  <a:lnTo>
                    <a:pt x="362405" y="0"/>
                  </a:lnTo>
                  <a:lnTo>
                    <a:pt x="368510" y="601"/>
                  </a:lnTo>
                  <a:lnTo>
                    <a:pt x="413548" y="19256"/>
                  </a:lnTo>
                  <a:lnTo>
                    <a:pt x="440656" y="52287"/>
                  </a:lnTo>
                  <a:lnTo>
                    <a:pt x="447287" y="70202"/>
                  </a:lnTo>
                  <a:lnTo>
                    <a:pt x="447287" y="379963"/>
                  </a:lnTo>
                  <a:lnTo>
                    <a:pt x="427015" y="418293"/>
                  </a:lnTo>
                  <a:lnTo>
                    <a:pt x="386482" y="445376"/>
                  </a:lnTo>
                  <a:lnTo>
                    <a:pt x="379961" y="44728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1"/>
            <p:cNvSpPr/>
            <p:nvPr/>
          </p:nvSpPr>
          <p:spPr>
            <a:xfrm>
              <a:off x="859383" y="7914259"/>
              <a:ext cx="281305" cy="264160"/>
            </a:xfrm>
            <a:custGeom>
              <a:rect b="b" l="l" r="r" t="t"/>
              <a:pathLst>
                <a:path extrusionOk="0" h="264159" w="281305">
                  <a:moveTo>
                    <a:pt x="281063" y="73291"/>
                  </a:moveTo>
                  <a:lnTo>
                    <a:pt x="281051" y="28346"/>
                  </a:lnTo>
                  <a:lnTo>
                    <a:pt x="252717" y="12"/>
                  </a:lnTo>
                  <a:lnTo>
                    <a:pt x="236372" y="0"/>
                  </a:lnTo>
                  <a:lnTo>
                    <a:pt x="236372" y="35267"/>
                  </a:lnTo>
                  <a:lnTo>
                    <a:pt x="236016" y="37020"/>
                  </a:lnTo>
                  <a:lnTo>
                    <a:pt x="224472" y="47155"/>
                  </a:lnTo>
                  <a:lnTo>
                    <a:pt x="220840" y="47155"/>
                  </a:lnTo>
                  <a:lnTo>
                    <a:pt x="208953" y="35267"/>
                  </a:lnTo>
                  <a:lnTo>
                    <a:pt x="208953" y="0"/>
                  </a:lnTo>
                  <a:lnTo>
                    <a:pt x="72110" y="0"/>
                  </a:lnTo>
                  <a:lnTo>
                    <a:pt x="72110" y="35267"/>
                  </a:lnTo>
                  <a:lnTo>
                    <a:pt x="71755" y="37020"/>
                  </a:lnTo>
                  <a:lnTo>
                    <a:pt x="60210" y="47155"/>
                  </a:lnTo>
                  <a:lnTo>
                    <a:pt x="56578" y="47155"/>
                  </a:lnTo>
                  <a:lnTo>
                    <a:pt x="44691" y="35267"/>
                  </a:lnTo>
                  <a:lnTo>
                    <a:pt x="44691" y="0"/>
                  </a:lnTo>
                  <a:lnTo>
                    <a:pt x="28346" y="12"/>
                  </a:lnTo>
                  <a:lnTo>
                    <a:pt x="12" y="28346"/>
                  </a:lnTo>
                  <a:lnTo>
                    <a:pt x="0" y="73279"/>
                  </a:lnTo>
                  <a:lnTo>
                    <a:pt x="281063" y="73291"/>
                  </a:lnTo>
                  <a:close/>
                </a:path>
                <a:path extrusionOk="0" h="264159" w="281305">
                  <a:moveTo>
                    <a:pt x="281076" y="77736"/>
                  </a:moveTo>
                  <a:lnTo>
                    <a:pt x="254850" y="77736"/>
                  </a:lnTo>
                  <a:lnTo>
                    <a:pt x="254850" y="159842"/>
                  </a:lnTo>
                  <a:lnTo>
                    <a:pt x="254292" y="162102"/>
                  </a:lnTo>
                  <a:lnTo>
                    <a:pt x="253644" y="162941"/>
                  </a:lnTo>
                  <a:lnTo>
                    <a:pt x="252628" y="163512"/>
                  </a:lnTo>
                  <a:lnTo>
                    <a:pt x="227507" y="179895"/>
                  </a:lnTo>
                  <a:lnTo>
                    <a:pt x="226352" y="180619"/>
                  </a:lnTo>
                  <a:lnTo>
                    <a:pt x="225120" y="180797"/>
                  </a:lnTo>
                  <a:lnTo>
                    <a:pt x="218973" y="169430"/>
                  </a:lnTo>
                  <a:lnTo>
                    <a:pt x="218617" y="168338"/>
                  </a:lnTo>
                  <a:lnTo>
                    <a:pt x="218732" y="167246"/>
                  </a:lnTo>
                  <a:lnTo>
                    <a:pt x="219798" y="165277"/>
                  </a:lnTo>
                  <a:lnTo>
                    <a:pt x="220624" y="164592"/>
                  </a:lnTo>
                  <a:lnTo>
                    <a:pt x="222846" y="163982"/>
                  </a:lnTo>
                  <a:lnTo>
                    <a:pt x="223888" y="164109"/>
                  </a:lnTo>
                  <a:lnTo>
                    <a:pt x="225869" y="165277"/>
                  </a:lnTo>
                  <a:lnTo>
                    <a:pt x="226504" y="166128"/>
                  </a:lnTo>
                  <a:lnTo>
                    <a:pt x="226771" y="167246"/>
                  </a:lnTo>
                  <a:lnTo>
                    <a:pt x="227584" y="170154"/>
                  </a:lnTo>
                  <a:lnTo>
                    <a:pt x="237109" y="163982"/>
                  </a:lnTo>
                  <a:lnTo>
                    <a:pt x="248259" y="156730"/>
                  </a:lnTo>
                  <a:lnTo>
                    <a:pt x="248513" y="156552"/>
                  </a:lnTo>
                  <a:lnTo>
                    <a:pt x="249199" y="156044"/>
                  </a:lnTo>
                  <a:lnTo>
                    <a:pt x="250240" y="155803"/>
                  </a:lnTo>
                  <a:lnTo>
                    <a:pt x="252526" y="156235"/>
                  </a:lnTo>
                  <a:lnTo>
                    <a:pt x="253415" y="156832"/>
                  </a:lnTo>
                  <a:lnTo>
                    <a:pt x="254673" y="158788"/>
                  </a:lnTo>
                  <a:lnTo>
                    <a:pt x="254850" y="159842"/>
                  </a:lnTo>
                  <a:lnTo>
                    <a:pt x="254850" y="77736"/>
                  </a:lnTo>
                  <a:lnTo>
                    <a:pt x="249809" y="77736"/>
                  </a:lnTo>
                  <a:lnTo>
                    <a:pt x="249809" y="110591"/>
                  </a:lnTo>
                  <a:lnTo>
                    <a:pt x="249809" y="134086"/>
                  </a:lnTo>
                  <a:lnTo>
                    <a:pt x="226301" y="134086"/>
                  </a:lnTo>
                  <a:lnTo>
                    <a:pt x="226301" y="110591"/>
                  </a:lnTo>
                  <a:lnTo>
                    <a:pt x="249809" y="110591"/>
                  </a:lnTo>
                  <a:lnTo>
                    <a:pt x="249809" y="77736"/>
                  </a:lnTo>
                  <a:lnTo>
                    <a:pt x="201091" y="77736"/>
                  </a:lnTo>
                  <a:lnTo>
                    <a:pt x="201091" y="156552"/>
                  </a:lnTo>
                  <a:lnTo>
                    <a:pt x="201091" y="180047"/>
                  </a:lnTo>
                  <a:lnTo>
                    <a:pt x="201091" y="202514"/>
                  </a:lnTo>
                  <a:lnTo>
                    <a:pt x="201091" y="226009"/>
                  </a:lnTo>
                  <a:lnTo>
                    <a:pt x="177584" y="226009"/>
                  </a:lnTo>
                  <a:lnTo>
                    <a:pt x="177584" y="202514"/>
                  </a:lnTo>
                  <a:lnTo>
                    <a:pt x="201091" y="202514"/>
                  </a:lnTo>
                  <a:lnTo>
                    <a:pt x="201091" y="180047"/>
                  </a:lnTo>
                  <a:lnTo>
                    <a:pt x="198831" y="180098"/>
                  </a:lnTo>
                  <a:lnTo>
                    <a:pt x="177584" y="180098"/>
                  </a:lnTo>
                  <a:lnTo>
                    <a:pt x="177584" y="156552"/>
                  </a:lnTo>
                  <a:lnTo>
                    <a:pt x="201091" y="156552"/>
                  </a:lnTo>
                  <a:lnTo>
                    <a:pt x="201091" y="77736"/>
                  </a:lnTo>
                  <a:lnTo>
                    <a:pt x="201041" y="110591"/>
                  </a:lnTo>
                  <a:lnTo>
                    <a:pt x="201041" y="134086"/>
                  </a:lnTo>
                  <a:lnTo>
                    <a:pt x="177584" y="134086"/>
                  </a:lnTo>
                  <a:lnTo>
                    <a:pt x="177546" y="110591"/>
                  </a:lnTo>
                  <a:lnTo>
                    <a:pt x="201041" y="110591"/>
                  </a:lnTo>
                  <a:lnTo>
                    <a:pt x="201041" y="77736"/>
                  </a:lnTo>
                  <a:lnTo>
                    <a:pt x="152285" y="77736"/>
                  </a:lnTo>
                  <a:lnTo>
                    <a:pt x="152285" y="110591"/>
                  </a:lnTo>
                  <a:lnTo>
                    <a:pt x="152285" y="134086"/>
                  </a:lnTo>
                  <a:lnTo>
                    <a:pt x="152285" y="202514"/>
                  </a:lnTo>
                  <a:lnTo>
                    <a:pt x="152285" y="226009"/>
                  </a:lnTo>
                  <a:lnTo>
                    <a:pt x="128778" y="226009"/>
                  </a:lnTo>
                  <a:lnTo>
                    <a:pt x="128778" y="202514"/>
                  </a:lnTo>
                  <a:lnTo>
                    <a:pt x="152285" y="202514"/>
                  </a:lnTo>
                  <a:lnTo>
                    <a:pt x="152285" y="134086"/>
                  </a:lnTo>
                  <a:lnTo>
                    <a:pt x="152273" y="156552"/>
                  </a:lnTo>
                  <a:lnTo>
                    <a:pt x="152273" y="180047"/>
                  </a:lnTo>
                  <a:lnTo>
                    <a:pt x="128778" y="180047"/>
                  </a:lnTo>
                  <a:lnTo>
                    <a:pt x="128778" y="156552"/>
                  </a:lnTo>
                  <a:lnTo>
                    <a:pt x="152273" y="156552"/>
                  </a:lnTo>
                  <a:lnTo>
                    <a:pt x="152273" y="134086"/>
                  </a:lnTo>
                  <a:lnTo>
                    <a:pt x="128778" y="134086"/>
                  </a:lnTo>
                  <a:lnTo>
                    <a:pt x="128778" y="110591"/>
                  </a:lnTo>
                  <a:lnTo>
                    <a:pt x="152285" y="110591"/>
                  </a:lnTo>
                  <a:lnTo>
                    <a:pt x="152285" y="77736"/>
                  </a:lnTo>
                  <a:lnTo>
                    <a:pt x="103555" y="77736"/>
                  </a:lnTo>
                  <a:lnTo>
                    <a:pt x="103555" y="156552"/>
                  </a:lnTo>
                  <a:lnTo>
                    <a:pt x="103555" y="180047"/>
                  </a:lnTo>
                  <a:lnTo>
                    <a:pt x="103517" y="202514"/>
                  </a:lnTo>
                  <a:lnTo>
                    <a:pt x="103517" y="226009"/>
                  </a:lnTo>
                  <a:lnTo>
                    <a:pt x="80010" y="226009"/>
                  </a:lnTo>
                  <a:lnTo>
                    <a:pt x="80010" y="202514"/>
                  </a:lnTo>
                  <a:lnTo>
                    <a:pt x="103517" y="202514"/>
                  </a:lnTo>
                  <a:lnTo>
                    <a:pt x="103517" y="180047"/>
                  </a:lnTo>
                  <a:lnTo>
                    <a:pt x="80048" y="180047"/>
                  </a:lnTo>
                  <a:lnTo>
                    <a:pt x="80048" y="156552"/>
                  </a:lnTo>
                  <a:lnTo>
                    <a:pt x="103555" y="156552"/>
                  </a:lnTo>
                  <a:lnTo>
                    <a:pt x="103555" y="77736"/>
                  </a:lnTo>
                  <a:lnTo>
                    <a:pt x="103517" y="110591"/>
                  </a:lnTo>
                  <a:lnTo>
                    <a:pt x="103517" y="134086"/>
                  </a:lnTo>
                  <a:lnTo>
                    <a:pt x="101307" y="134048"/>
                  </a:lnTo>
                  <a:lnTo>
                    <a:pt x="80010" y="134048"/>
                  </a:lnTo>
                  <a:lnTo>
                    <a:pt x="80010" y="110591"/>
                  </a:lnTo>
                  <a:lnTo>
                    <a:pt x="103517" y="110591"/>
                  </a:lnTo>
                  <a:lnTo>
                    <a:pt x="103517" y="77736"/>
                  </a:lnTo>
                  <a:lnTo>
                    <a:pt x="54724" y="77736"/>
                  </a:lnTo>
                  <a:lnTo>
                    <a:pt x="54724" y="156552"/>
                  </a:lnTo>
                  <a:lnTo>
                    <a:pt x="54724" y="180047"/>
                  </a:lnTo>
                  <a:lnTo>
                    <a:pt x="54724" y="202514"/>
                  </a:lnTo>
                  <a:lnTo>
                    <a:pt x="54724" y="226009"/>
                  </a:lnTo>
                  <a:lnTo>
                    <a:pt x="31229" y="226009"/>
                  </a:lnTo>
                  <a:lnTo>
                    <a:pt x="31229" y="202514"/>
                  </a:lnTo>
                  <a:lnTo>
                    <a:pt x="54724" y="202514"/>
                  </a:lnTo>
                  <a:lnTo>
                    <a:pt x="54724" y="180047"/>
                  </a:lnTo>
                  <a:lnTo>
                    <a:pt x="31229" y="180047"/>
                  </a:lnTo>
                  <a:lnTo>
                    <a:pt x="31229" y="156552"/>
                  </a:lnTo>
                  <a:lnTo>
                    <a:pt x="54724" y="156552"/>
                  </a:lnTo>
                  <a:lnTo>
                    <a:pt x="54724" y="77736"/>
                  </a:lnTo>
                  <a:lnTo>
                    <a:pt x="0" y="77736"/>
                  </a:lnTo>
                  <a:lnTo>
                    <a:pt x="12" y="234975"/>
                  </a:lnTo>
                  <a:lnTo>
                    <a:pt x="28295" y="263296"/>
                  </a:lnTo>
                  <a:lnTo>
                    <a:pt x="247459" y="263639"/>
                  </a:lnTo>
                  <a:lnTo>
                    <a:pt x="250939" y="263296"/>
                  </a:lnTo>
                  <a:lnTo>
                    <a:pt x="281076" y="226009"/>
                  </a:lnTo>
                  <a:lnTo>
                    <a:pt x="281076" y="202514"/>
                  </a:lnTo>
                  <a:lnTo>
                    <a:pt x="281076" y="180797"/>
                  </a:lnTo>
                  <a:lnTo>
                    <a:pt x="281076" y="179895"/>
                  </a:lnTo>
                  <a:lnTo>
                    <a:pt x="281076" y="155803"/>
                  </a:lnTo>
                  <a:lnTo>
                    <a:pt x="281076" y="134086"/>
                  </a:lnTo>
                  <a:lnTo>
                    <a:pt x="281076" y="110591"/>
                  </a:lnTo>
                  <a:lnTo>
                    <a:pt x="281076" y="77736"/>
                  </a:lnTo>
                  <a:close/>
                </a:path>
              </a:pathLst>
            </a:custGeom>
            <a:solidFill>
              <a:srgbClr val="FF3B0D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18" name="Google Shape;118;p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08546" y="7892809"/>
              <a:ext cx="182746" cy="64147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19" name="Google Shape;119;p1"/>
          <p:cNvGrpSpPr/>
          <p:nvPr/>
        </p:nvGrpSpPr>
        <p:grpSpPr>
          <a:xfrm>
            <a:off x="60887" y="8799512"/>
            <a:ext cx="447675" cy="447675"/>
            <a:chOff x="774836" y="8442364"/>
            <a:chExt cx="447675" cy="447675"/>
          </a:xfrm>
        </p:grpSpPr>
        <p:sp>
          <p:nvSpPr>
            <p:cNvPr id="120" name="Google Shape;120;p1"/>
            <p:cNvSpPr/>
            <p:nvPr/>
          </p:nvSpPr>
          <p:spPr>
            <a:xfrm>
              <a:off x="774836" y="8442364"/>
              <a:ext cx="447675" cy="447675"/>
            </a:xfrm>
            <a:custGeom>
              <a:rect b="b" l="l" r="r" t="t"/>
              <a:pathLst>
                <a:path extrusionOk="0" h="447675" w="447675">
                  <a:moveTo>
                    <a:pt x="379962" y="447287"/>
                  </a:moveTo>
                  <a:lnTo>
                    <a:pt x="70204" y="447287"/>
                  </a:lnTo>
                  <a:lnTo>
                    <a:pt x="69558" y="447158"/>
                  </a:lnTo>
                  <a:lnTo>
                    <a:pt x="31873" y="427015"/>
                  </a:lnTo>
                  <a:lnTo>
                    <a:pt x="4789" y="386482"/>
                  </a:lnTo>
                  <a:lnTo>
                    <a:pt x="0" y="362401"/>
                  </a:lnTo>
                  <a:lnTo>
                    <a:pt x="0" y="87764"/>
                  </a:lnTo>
                  <a:lnTo>
                    <a:pt x="12403" y="46874"/>
                  </a:lnTo>
                  <a:lnTo>
                    <a:pt x="46874" y="12403"/>
                  </a:lnTo>
                  <a:lnTo>
                    <a:pt x="87764" y="0"/>
                  </a:lnTo>
                  <a:lnTo>
                    <a:pt x="362403" y="0"/>
                  </a:lnTo>
                  <a:lnTo>
                    <a:pt x="368510" y="601"/>
                  </a:lnTo>
                  <a:lnTo>
                    <a:pt x="413548" y="19257"/>
                  </a:lnTo>
                  <a:lnTo>
                    <a:pt x="440656" y="52287"/>
                  </a:lnTo>
                  <a:lnTo>
                    <a:pt x="447287" y="70203"/>
                  </a:lnTo>
                  <a:lnTo>
                    <a:pt x="447287" y="379963"/>
                  </a:lnTo>
                  <a:lnTo>
                    <a:pt x="427015" y="418293"/>
                  </a:lnTo>
                  <a:lnTo>
                    <a:pt x="386482" y="445377"/>
                  </a:lnTo>
                  <a:lnTo>
                    <a:pt x="379962" y="44728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1"/>
            <p:cNvSpPr/>
            <p:nvPr/>
          </p:nvSpPr>
          <p:spPr>
            <a:xfrm>
              <a:off x="900724" y="8511787"/>
              <a:ext cx="198755" cy="298450"/>
            </a:xfrm>
            <a:custGeom>
              <a:rect b="b" l="l" r="r" t="t"/>
              <a:pathLst>
                <a:path extrusionOk="0" h="298450" w="198755">
                  <a:moveTo>
                    <a:pt x="99201" y="298290"/>
                  </a:moveTo>
                  <a:lnTo>
                    <a:pt x="13089" y="149145"/>
                  </a:lnTo>
                  <a:lnTo>
                    <a:pt x="0" y="108179"/>
                  </a:lnTo>
                  <a:lnTo>
                    <a:pt x="4822" y="68009"/>
                  </a:lnTo>
                  <a:lnTo>
                    <a:pt x="24800" y="33408"/>
                  </a:lnTo>
                  <a:lnTo>
                    <a:pt x="57178" y="9147"/>
                  </a:lnTo>
                  <a:lnTo>
                    <a:pt x="99201" y="0"/>
                  </a:lnTo>
                  <a:lnTo>
                    <a:pt x="141228" y="9148"/>
                  </a:lnTo>
                  <a:lnTo>
                    <a:pt x="173614" y="33411"/>
                  </a:lnTo>
                  <a:lnTo>
                    <a:pt x="185631" y="54218"/>
                  </a:lnTo>
                  <a:lnTo>
                    <a:pt x="93206" y="54218"/>
                  </a:lnTo>
                  <a:lnTo>
                    <a:pt x="87439" y="55365"/>
                  </a:lnTo>
                  <a:lnTo>
                    <a:pt x="55140" y="87664"/>
                  </a:lnTo>
                  <a:lnTo>
                    <a:pt x="53993" y="93431"/>
                  </a:lnTo>
                  <a:lnTo>
                    <a:pt x="53993" y="105423"/>
                  </a:lnTo>
                  <a:lnTo>
                    <a:pt x="76406" y="138917"/>
                  </a:lnTo>
                  <a:lnTo>
                    <a:pt x="99201" y="144634"/>
                  </a:lnTo>
                  <a:lnTo>
                    <a:pt x="186749" y="144656"/>
                  </a:lnTo>
                  <a:lnTo>
                    <a:pt x="185313" y="149145"/>
                  </a:lnTo>
                  <a:lnTo>
                    <a:pt x="99201" y="298290"/>
                  </a:lnTo>
                  <a:close/>
                </a:path>
                <a:path extrusionOk="0" h="298450" w="198755">
                  <a:moveTo>
                    <a:pt x="186749" y="144656"/>
                  </a:moveTo>
                  <a:lnTo>
                    <a:pt x="105198" y="144656"/>
                  </a:lnTo>
                  <a:lnTo>
                    <a:pt x="111017" y="143487"/>
                  </a:lnTo>
                  <a:lnTo>
                    <a:pt x="122074" y="138899"/>
                  </a:lnTo>
                  <a:lnTo>
                    <a:pt x="144412" y="105423"/>
                  </a:lnTo>
                  <a:lnTo>
                    <a:pt x="144409" y="93431"/>
                  </a:lnTo>
                  <a:lnTo>
                    <a:pt x="122040" y="59954"/>
                  </a:lnTo>
                  <a:lnTo>
                    <a:pt x="105196" y="54218"/>
                  </a:lnTo>
                  <a:lnTo>
                    <a:pt x="185631" y="54218"/>
                  </a:lnTo>
                  <a:lnTo>
                    <a:pt x="193599" y="68014"/>
                  </a:lnTo>
                  <a:lnTo>
                    <a:pt x="198419" y="108183"/>
                  </a:lnTo>
                  <a:lnTo>
                    <a:pt x="186749" y="144656"/>
                  </a:lnTo>
                  <a:close/>
                </a:path>
              </a:pathLst>
            </a:custGeom>
            <a:solidFill>
              <a:srgbClr val="FF3B0D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22" name="Google Shape;122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25975" y="8462962"/>
            <a:ext cx="2179637" cy="4286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3" name="Google Shape;123;p1"/>
          <p:cNvGrpSpPr/>
          <p:nvPr/>
        </p:nvGrpSpPr>
        <p:grpSpPr>
          <a:xfrm>
            <a:off x="0" y="10637837"/>
            <a:ext cx="88900" cy="50800"/>
            <a:chOff x="0" y="10637691"/>
            <a:chExt cx="89535" cy="50166"/>
          </a:xfrm>
        </p:grpSpPr>
        <p:sp>
          <p:nvSpPr>
            <p:cNvPr id="124" name="Google Shape;124;p1"/>
            <p:cNvSpPr/>
            <p:nvPr/>
          </p:nvSpPr>
          <p:spPr>
            <a:xfrm>
              <a:off x="0" y="10637691"/>
              <a:ext cx="89535" cy="50165"/>
            </a:xfrm>
            <a:custGeom>
              <a:rect b="b" l="l" r="r" t="t"/>
              <a:pathLst>
                <a:path extrusionOk="0" h="50165" w="89535">
                  <a:moveTo>
                    <a:pt x="89474" y="49616"/>
                  </a:moveTo>
                  <a:lnTo>
                    <a:pt x="0" y="49616"/>
                  </a:lnTo>
                  <a:lnTo>
                    <a:pt x="0" y="11702"/>
                  </a:lnTo>
                  <a:lnTo>
                    <a:pt x="10467" y="4580"/>
                  </a:lnTo>
                  <a:lnTo>
                    <a:pt x="32856" y="0"/>
                  </a:lnTo>
                  <a:lnTo>
                    <a:pt x="55604" y="4580"/>
                  </a:lnTo>
                  <a:lnTo>
                    <a:pt x="74159" y="17080"/>
                  </a:lnTo>
                  <a:lnTo>
                    <a:pt x="86658" y="35635"/>
                  </a:lnTo>
                  <a:lnTo>
                    <a:pt x="89474" y="49616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1"/>
            <p:cNvSpPr/>
            <p:nvPr/>
          </p:nvSpPr>
          <p:spPr>
            <a:xfrm>
              <a:off x="0" y="10637692"/>
              <a:ext cx="89535" cy="50165"/>
            </a:xfrm>
            <a:custGeom>
              <a:rect b="b" l="l" r="r" t="t"/>
              <a:pathLst>
                <a:path extrusionOk="0" h="50165" w="89535">
                  <a:moveTo>
                    <a:pt x="0" y="11702"/>
                  </a:moveTo>
                  <a:lnTo>
                    <a:pt x="10467" y="4580"/>
                  </a:lnTo>
                  <a:lnTo>
                    <a:pt x="32856" y="0"/>
                  </a:lnTo>
                  <a:lnTo>
                    <a:pt x="55604" y="4580"/>
                  </a:lnTo>
                  <a:lnTo>
                    <a:pt x="74159" y="17080"/>
                  </a:lnTo>
                  <a:lnTo>
                    <a:pt x="86659" y="35635"/>
                  </a:lnTo>
                  <a:lnTo>
                    <a:pt x="89474" y="49616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6" name="Google Shape;126;p1"/>
          <p:cNvGrpSpPr/>
          <p:nvPr/>
        </p:nvGrpSpPr>
        <p:grpSpPr>
          <a:xfrm>
            <a:off x="150812" y="10641012"/>
            <a:ext cx="106362" cy="46037"/>
            <a:chOff x="150788" y="10641418"/>
            <a:chExt cx="106680" cy="46355"/>
          </a:xfrm>
        </p:grpSpPr>
        <p:sp>
          <p:nvSpPr>
            <p:cNvPr id="127" name="Google Shape;127;p1"/>
            <p:cNvSpPr/>
            <p:nvPr/>
          </p:nvSpPr>
          <p:spPr>
            <a:xfrm>
              <a:off x="150788" y="10641418"/>
              <a:ext cx="106680" cy="46355"/>
            </a:xfrm>
            <a:custGeom>
              <a:rect b="b" l="l" r="r" t="t"/>
              <a:pathLst>
                <a:path extrusionOk="0" h="46354" w="106679">
                  <a:moveTo>
                    <a:pt x="106364" y="45890"/>
                  </a:moveTo>
                  <a:lnTo>
                    <a:pt x="0" y="45890"/>
                  </a:lnTo>
                  <a:lnTo>
                    <a:pt x="2570" y="33277"/>
                  </a:lnTo>
                  <a:lnTo>
                    <a:pt x="14439" y="15915"/>
                  </a:lnTo>
                  <a:lnTo>
                    <a:pt x="32014" y="4260"/>
                  </a:lnTo>
                  <a:lnTo>
                    <a:pt x="53490" y="0"/>
                  </a:lnTo>
                  <a:lnTo>
                    <a:pt x="74608" y="4260"/>
                  </a:lnTo>
                  <a:lnTo>
                    <a:pt x="91999" y="15915"/>
                  </a:lnTo>
                  <a:lnTo>
                    <a:pt x="103799" y="33277"/>
                  </a:lnTo>
                  <a:lnTo>
                    <a:pt x="106364" y="45890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1"/>
            <p:cNvSpPr/>
            <p:nvPr/>
          </p:nvSpPr>
          <p:spPr>
            <a:xfrm>
              <a:off x="150788" y="10641418"/>
              <a:ext cx="106680" cy="46355"/>
            </a:xfrm>
            <a:custGeom>
              <a:rect b="b" l="l" r="r" t="t"/>
              <a:pathLst>
                <a:path extrusionOk="0" h="46354" w="106679">
                  <a:moveTo>
                    <a:pt x="0" y="45890"/>
                  </a:moveTo>
                  <a:lnTo>
                    <a:pt x="2570" y="33277"/>
                  </a:lnTo>
                  <a:lnTo>
                    <a:pt x="14439" y="15915"/>
                  </a:lnTo>
                  <a:lnTo>
                    <a:pt x="32014" y="4260"/>
                  </a:lnTo>
                  <a:lnTo>
                    <a:pt x="53490" y="0"/>
                  </a:lnTo>
                  <a:lnTo>
                    <a:pt x="74608" y="4260"/>
                  </a:lnTo>
                  <a:lnTo>
                    <a:pt x="91999" y="15915"/>
                  </a:lnTo>
                  <a:lnTo>
                    <a:pt x="103799" y="33277"/>
                  </a:lnTo>
                  <a:lnTo>
                    <a:pt x="106364" y="45890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9" name="Google Shape;129;p1"/>
          <p:cNvGrpSpPr/>
          <p:nvPr/>
        </p:nvGrpSpPr>
        <p:grpSpPr>
          <a:xfrm>
            <a:off x="325437" y="10644187"/>
            <a:ext cx="100012" cy="42862"/>
            <a:chOff x="325290" y="10644524"/>
            <a:chExt cx="99695" cy="43180"/>
          </a:xfrm>
        </p:grpSpPr>
        <p:sp>
          <p:nvSpPr>
            <p:cNvPr id="130" name="Google Shape;130;p1"/>
            <p:cNvSpPr/>
            <p:nvPr/>
          </p:nvSpPr>
          <p:spPr>
            <a:xfrm>
              <a:off x="325290" y="10644524"/>
              <a:ext cx="99695" cy="43180"/>
            </a:xfrm>
            <a:custGeom>
              <a:rect b="b" l="l" r="r" t="t"/>
              <a:pathLst>
                <a:path extrusionOk="0" h="43179" w="99695">
                  <a:moveTo>
                    <a:pt x="99544" y="42784"/>
                  </a:moveTo>
                  <a:lnTo>
                    <a:pt x="0" y="42784"/>
                  </a:lnTo>
                  <a:lnTo>
                    <a:pt x="2277" y="31443"/>
                  </a:lnTo>
                  <a:lnTo>
                    <a:pt x="13301" y="15061"/>
                  </a:lnTo>
                  <a:lnTo>
                    <a:pt x="29683" y="4037"/>
                  </a:lnTo>
                  <a:lnTo>
                    <a:pt x="49791" y="0"/>
                  </a:lnTo>
                  <a:lnTo>
                    <a:pt x="69637" y="4037"/>
                  </a:lnTo>
                  <a:lnTo>
                    <a:pt x="86047" y="15061"/>
                  </a:lnTo>
                  <a:lnTo>
                    <a:pt x="97217" y="31443"/>
                  </a:lnTo>
                  <a:lnTo>
                    <a:pt x="99544" y="42784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1"/>
            <p:cNvSpPr/>
            <p:nvPr/>
          </p:nvSpPr>
          <p:spPr>
            <a:xfrm>
              <a:off x="325290" y="10644524"/>
              <a:ext cx="99695" cy="43180"/>
            </a:xfrm>
            <a:custGeom>
              <a:rect b="b" l="l" r="r" t="t"/>
              <a:pathLst>
                <a:path extrusionOk="0" h="43179" w="99695">
                  <a:moveTo>
                    <a:pt x="0" y="42784"/>
                  </a:moveTo>
                  <a:lnTo>
                    <a:pt x="2277" y="31443"/>
                  </a:lnTo>
                  <a:lnTo>
                    <a:pt x="13301" y="15061"/>
                  </a:lnTo>
                  <a:lnTo>
                    <a:pt x="29683" y="4037"/>
                  </a:lnTo>
                  <a:lnTo>
                    <a:pt x="49791" y="0"/>
                  </a:lnTo>
                  <a:lnTo>
                    <a:pt x="69637" y="4037"/>
                  </a:lnTo>
                  <a:lnTo>
                    <a:pt x="86047" y="15061"/>
                  </a:lnTo>
                  <a:lnTo>
                    <a:pt x="97217" y="31443"/>
                  </a:lnTo>
                  <a:lnTo>
                    <a:pt x="99544" y="42784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2" name="Google Shape;132;p1"/>
          <p:cNvGrpSpPr/>
          <p:nvPr/>
        </p:nvGrpSpPr>
        <p:grpSpPr>
          <a:xfrm>
            <a:off x="500062" y="10647362"/>
            <a:ext cx="92075" cy="39687"/>
            <a:chOff x="499788" y="10647629"/>
            <a:chExt cx="92710" cy="40005"/>
          </a:xfrm>
        </p:grpSpPr>
        <p:sp>
          <p:nvSpPr>
            <p:cNvPr id="133" name="Google Shape;133;p1"/>
            <p:cNvSpPr/>
            <p:nvPr/>
          </p:nvSpPr>
          <p:spPr>
            <a:xfrm>
              <a:off x="499788" y="10647629"/>
              <a:ext cx="92710" cy="40005"/>
            </a:xfrm>
            <a:custGeom>
              <a:rect b="b" l="l" r="r" t="t"/>
              <a:pathLst>
                <a:path extrusionOk="0" h="40004" w="92709">
                  <a:moveTo>
                    <a:pt x="92189" y="39679"/>
                  </a:moveTo>
                  <a:lnTo>
                    <a:pt x="0" y="39679"/>
                  </a:lnTo>
                  <a:lnTo>
                    <a:pt x="1987" y="29608"/>
                  </a:lnTo>
                  <a:lnTo>
                    <a:pt x="12167" y="14207"/>
                  </a:lnTo>
                  <a:lnTo>
                    <a:pt x="27355" y="3813"/>
                  </a:lnTo>
                  <a:lnTo>
                    <a:pt x="46094" y="0"/>
                  </a:lnTo>
                  <a:lnTo>
                    <a:pt x="64834" y="3813"/>
                  </a:lnTo>
                  <a:lnTo>
                    <a:pt x="80022" y="14207"/>
                  </a:lnTo>
                  <a:lnTo>
                    <a:pt x="90202" y="29608"/>
                  </a:lnTo>
                  <a:lnTo>
                    <a:pt x="92189" y="39679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1"/>
            <p:cNvSpPr/>
            <p:nvPr/>
          </p:nvSpPr>
          <p:spPr>
            <a:xfrm>
              <a:off x="499788" y="10647629"/>
              <a:ext cx="92710" cy="40005"/>
            </a:xfrm>
            <a:custGeom>
              <a:rect b="b" l="l" r="r" t="t"/>
              <a:pathLst>
                <a:path extrusionOk="0" h="40004" w="92709">
                  <a:moveTo>
                    <a:pt x="0" y="39679"/>
                  </a:moveTo>
                  <a:lnTo>
                    <a:pt x="1987" y="29608"/>
                  </a:lnTo>
                  <a:lnTo>
                    <a:pt x="12167" y="14207"/>
                  </a:lnTo>
                  <a:lnTo>
                    <a:pt x="27355" y="3813"/>
                  </a:lnTo>
                  <a:lnTo>
                    <a:pt x="46094" y="0"/>
                  </a:lnTo>
                  <a:lnTo>
                    <a:pt x="64834" y="3813"/>
                  </a:lnTo>
                  <a:lnTo>
                    <a:pt x="80022" y="14207"/>
                  </a:lnTo>
                  <a:lnTo>
                    <a:pt x="90202" y="29608"/>
                  </a:lnTo>
                  <a:lnTo>
                    <a:pt x="92189" y="39679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5" name="Google Shape;135;p1"/>
          <p:cNvGrpSpPr/>
          <p:nvPr/>
        </p:nvGrpSpPr>
        <p:grpSpPr>
          <a:xfrm>
            <a:off x="673100" y="10652125"/>
            <a:ext cx="87312" cy="34925"/>
            <a:chOff x="673762" y="10651356"/>
            <a:chExt cx="86360" cy="36195"/>
          </a:xfrm>
        </p:grpSpPr>
        <p:sp>
          <p:nvSpPr>
            <p:cNvPr id="136" name="Google Shape;136;p1"/>
            <p:cNvSpPr/>
            <p:nvPr/>
          </p:nvSpPr>
          <p:spPr>
            <a:xfrm>
              <a:off x="673762" y="10651356"/>
              <a:ext cx="86360" cy="36195"/>
            </a:xfrm>
            <a:custGeom>
              <a:rect b="b" l="l" r="r" t="t"/>
              <a:pathLst>
                <a:path extrusionOk="0" h="36195" w="86359">
                  <a:moveTo>
                    <a:pt x="85887" y="35952"/>
                  </a:moveTo>
                  <a:lnTo>
                    <a:pt x="0" y="35952"/>
                  </a:lnTo>
                  <a:lnTo>
                    <a:pt x="1783" y="27250"/>
                  </a:lnTo>
                  <a:lnTo>
                    <a:pt x="11478" y="13043"/>
                  </a:lnTo>
                  <a:lnTo>
                    <a:pt x="25715" y="3493"/>
                  </a:lnTo>
                  <a:lnTo>
                    <a:pt x="42921" y="0"/>
                  </a:lnTo>
                  <a:lnTo>
                    <a:pt x="60390" y="3493"/>
                  </a:lnTo>
                  <a:lnTo>
                    <a:pt x="74597" y="13043"/>
                  </a:lnTo>
                  <a:lnTo>
                    <a:pt x="84147" y="27250"/>
                  </a:lnTo>
                  <a:lnTo>
                    <a:pt x="85887" y="35952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673762" y="10651356"/>
              <a:ext cx="86360" cy="36195"/>
            </a:xfrm>
            <a:custGeom>
              <a:rect b="b" l="l" r="r" t="t"/>
              <a:pathLst>
                <a:path extrusionOk="0" h="36195" w="86359">
                  <a:moveTo>
                    <a:pt x="0" y="35952"/>
                  </a:moveTo>
                  <a:lnTo>
                    <a:pt x="1783" y="27250"/>
                  </a:lnTo>
                  <a:lnTo>
                    <a:pt x="11478" y="13043"/>
                  </a:lnTo>
                  <a:lnTo>
                    <a:pt x="25715" y="3493"/>
                  </a:lnTo>
                  <a:lnTo>
                    <a:pt x="42921" y="0"/>
                  </a:lnTo>
                  <a:lnTo>
                    <a:pt x="60390" y="3493"/>
                  </a:lnTo>
                  <a:lnTo>
                    <a:pt x="74597" y="13043"/>
                  </a:lnTo>
                  <a:lnTo>
                    <a:pt x="84147" y="27250"/>
                  </a:lnTo>
                  <a:lnTo>
                    <a:pt x="85887" y="35952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8" name="Google Shape;138;p1"/>
          <p:cNvGrpSpPr/>
          <p:nvPr/>
        </p:nvGrpSpPr>
        <p:grpSpPr>
          <a:xfrm>
            <a:off x="847725" y="10653712"/>
            <a:ext cx="79375" cy="33337"/>
            <a:chOff x="848263" y="10654461"/>
            <a:chExt cx="79375" cy="33020"/>
          </a:xfrm>
        </p:grpSpPr>
        <p:sp>
          <p:nvSpPr>
            <p:cNvPr id="139" name="Google Shape;139;p1"/>
            <p:cNvSpPr/>
            <p:nvPr/>
          </p:nvSpPr>
          <p:spPr>
            <a:xfrm>
              <a:off x="848263" y="10654461"/>
              <a:ext cx="79375" cy="33020"/>
            </a:xfrm>
            <a:custGeom>
              <a:rect b="b" l="l" r="r" t="t"/>
              <a:pathLst>
                <a:path extrusionOk="0" h="33020" w="79375">
                  <a:moveTo>
                    <a:pt x="79071" y="32847"/>
                  </a:moveTo>
                  <a:lnTo>
                    <a:pt x="0" y="32847"/>
                  </a:lnTo>
                  <a:lnTo>
                    <a:pt x="1500" y="25416"/>
                  </a:lnTo>
                  <a:lnTo>
                    <a:pt x="10418" y="12189"/>
                  </a:lnTo>
                  <a:lnTo>
                    <a:pt x="23646" y="3270"/>
                  </a:lnTo>
                  <a:lnTo>
                    <a:pt x="39843" y="0"/>
                  </a:lnTo>
                  <a:lnTo>
                    <a:pt x="55681" y="3270"/>
                  </a:lnTo>
                  <a:lnTo>
                    <a:pt x="68724" y="12189"/>
                  </a:lnTo>
                  <a:lnTo>
                    <a:pt x="77575" y="25416"/>
                  </a:lnTo>
                  <a:lnTo>
                    <a:pt x="79071" y="32847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1"/>
            <p:cNvSpPr/>
            <p:nvPr/>
          </p:nvSpPr>
          <p:spPr>
            <a:xfrm>
              <a:off x="848263" y="10654461"/>
              <a:ext cx="79375" cy="33020"/>
            </a:xfrm>
            <a:custGeom>
              <a:rect b="b" l="l" r="r" t="t"/>
              <a:pathLst>
                <a:path extrusionOk="0" h="33020" w="79375">
                  <a:moveTo>
                    <a:pt x="0" y="32847"/>
                  </a:moveTo>
                  <a:lnTo>
                    <a:pt x="1500" y="25416"/>
                  </a:lnTo>
                  <a:lnTo>
                    <a:pt x="10418" y="12189"/>
                  </a:lnTo>
                  <a:lnTo>
                    <a:pt x="23646" y="3270"/>
                  </a:lnTo>
                  <a:lnTo>
                    <a:pt x="39843" y="0"/>
                  </a:lnTo>
                  <a:lnTo>
                    <a:pt x="55681" y="3270"/>
                  </a:lnTo>
                  <a:lnTo>
                    <a:pt x="68724" y="12189"/>
                  </a:lnTo>
                  <a:lnTo>
                    <a:pt x="77575" y="25416"/>
                  </a:lnTo>
                  <a:lnTo>
                    <a:pt x="79071" y="32847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1" name="Google Shape;141;p1"/>
          <p:cNvGrpSpPr/>
          <p:nvPr/>
        </p:nvGrpSpPr>
        <p:grpSpPr>
          <a:xfrm>
            <a:off x="1022350" y="10656887"/>
            <a:ext cx="73025" cy="30162"/>
            <a:chOff x="1022754" y="10657566"/>
            <a:chExt cx="72390" cy="29845"/>
          </a:xfrm>
        </p:grpSpPr>
        <p:sp>
          <p:nvSpPr>
            <p:cNvPr id="142" name="Google Shape;142;p1"/>
            <p:cNvSpPr/>
            <p:nvPr/>
          </p:nvSpPr>
          <p:spPr>
            <a:xfrm>
              <a:off x="1022754" y="10657566"/>
              <a:ext cx="72390" cy="29845"/>
            </a:xfrm>
            <a:custGeom>
              <a:rect b="b" l="l" r="r" t="t"/>
              <a:pathLst>
                <a:path extrusionOk="0" h="29845" w="72390">
                  <a:moveTo>
                    <a:pt x="72308" y="29741"/>
                  </a:moveTo>
                  <a:lnTo>
                    <a:pt x="0" y="29741"/>
                  </a:lnTo>
                  <a:lnTo>
                    <a:pt x="1217" y="23582"/>
                  </a:lnTo>
                  <a:lnTo>
                    <a:pt x="9291" y="11335"/>
                  </a:lnTo>
                  <a:lnTo>
                    <a:pt x="21325" y="3047"/>
                  </a:lnTo>
                  <a:lnTo>
                    <a:pt x="36154" y="0"/>
                  </a:lnTo>
                  <a:lnTo>
                    <a:pt x="50982" y="3047"/>
                  </a:lnTo>
                  <a:lnTo>
                    <a:pt x="63016" y="11335"/>
                  </a:lnTo>
                  <a:lnTo>
                    <a:pt x="71090" y="23582"/>
                  </a:lnTo>
                  <a:lnTo>
                    <a:pt x="72308" y="29741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1"/>
            <p:cNvSpPr/>
            <p:nvPr/>
          </p:nvSpPr>
          <p:spPr>
            <a:xfrm>
              <a:off x="1022754" y="10657566"/>
              <a:ext cx="72390" cy="29845"/>
            </a:xfrm>
            <a:custGeom>
              <a:rect b="b" l="l" r="r" t="t"/>
              <a:pathLst>
                <a:path extrusionOk="0" h="29845" w="72390">
                  <a:moveTo>
                    <a:pt x="0" y="29741"/>
                  </a:moveTo>
                  <a:lnTo>
                    <a:pt x="1217" y="23582"/>
                  </a:lnTo>
                  <a:lnTo>
                    <a:pt x="9291" y="11335"/>
                  </a:lnTo>
                  <a:lnTo>
                    <a:pt x="21325" y="3047"/>
                  </a:lnTo>
                  <a:lnTo>
                    <a:pt x="36154" y="0"/>
                  </a:lnTo>
                  <a:lnTo>
                    <a:pt x="50982" y="3047"/>
                  </a:lnTo>
                  <a:lnTo>
                    <a:pt x="63016" y="11335"/>
                  </a:lnTo>
                  <a:lnTo>
                    <a:pt x="71090" y="23582"/>
                  </a:lnTo>
                  <a:lnTo>
                    <a:pt x="72308" y="29741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4" name="Google Shape;144;p1"/>
          <p:cNvGrpSpPr/>
          <p:nvPr/>
        </p:nvGrpSpPr>
        <p:grpSpPr>
          <a:xfrm>
            <a:off x="1196975" y="10661650"/>
            <a:ext cx="65087" cy="25400"/>
            <a:chOff x="1196692" y="10661293"/>
            <a:chExt cx="66040" cy="26034"/>
          </a:xfrm>
        </p:grpSpPr>
        <p:sp>
          <p:nvSpPr>
            <p:cNvPr id="145" name="Google Shape;145;p1"/>
            <p:cNvSpPr/>
            <p:nvPr/>
          </p:nvSpPr>
          <p:spPr>
            <a:xfrm>
              <a:off x="1196692" y="10661293"/>
              <a:ext cx="66040" cy="26034"/>
            </a:xfrm>
            <a:custGeom>
              <a:rect b="b" l="l" r="r" t="t"/>
              <a:pathLst>
                <a:path extrusionOk="0" h="26034" w="66040">
                  <a:moveTo>
                    <a:pt x="66036" y="26015"/>
                  </a:moveTo>
                  <a:lnTo>
                    <a:pt x="0" y="26015"/>
                  </a:lnTo>
                  <a:lnTo>
                    <a:pt x="963" y="21224"/>
                  </a:lnTo>
                  <a:lnTo>
                    <a:pt x="8407" y="10170"/>
                  </a:lnTo>
                  <a:lnTo>
                    <a:pt x="19460" y="2727"/>
                  </a:lnTo>
                  <a:lnTo>
                    <a:pt x="33018" y="0"/>
                  </a:lnTo>
                  <a:lnTo>
                    <a:pt x="46575" y="2727"/>
                  </a:lnTo>
                  <a:lnTo>
                    <a:pt x="57629" y="10170"/>
                  </a:lnTo>
                  <a:lnTo>
                    <a:pt x="65072" y="21224"/>
                  </a:lnTo>
                  <a:lnTo>
                    <a:pt x="66036" y="26015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1"/>
            <p:cNvSpPr/>
            <p:nvPr/>
          </p:nvSpPr>
          <p:spPr>
            <a:xfrm>
              <a:off x="1196692" y="10661293"/>
              <a:ext cx="66040" cy="26034"/>
            </a:xfrm>
            <a:custGeom>
              <a:rect b="b" l="l" r="r" t="t"/>
              <a:pathLst>
                <a:path extrusionOk="0" h="26034" w="66040">
                  <a:moveTo>
                    <a:pt x="0" y="26015"/>
                  </a:moveTo>
                  <a:lnTo>
                    <a:pt x="963" y="21224"/>
                  </a:lnTo>
                  <a:lnTo>
                    <a:pt x="8407" y="10170"/>
                  </a:lnTo>
                  <a:lnTo>
                    <a:pt x="19460" y="2727"/>
                  </a:lnTo>
                  <a:lnTo>
                    <a:pt x="33018" y="0"/>
                  </a:lnTo>
                  <a:lnTo>
                    <a:pt x="46575" y="2727"/>
                  </a:lnTo>
                  <a:lnTo>
                    <a:pt x="57629" y="10170"/>
                  </a:lnTo>
                  <a:lnTo>
                    <a:pt x="65072" y="21224"/>
                  </a:lnTo>
                  <a:lnTo>
                    <a:pt x="66036" y="26015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7" name="Google Shape;147;p1"/>
          <p:cNvGrpSpPr/>
          <p:nvPr/>
        </p:nvGrpSpPr>
        <p:grpSpPr>
          <a:xfrm>
            <a:off x="1371600" y="10664825"/>
            <a:ext cx="58737" cy="23812"/>
            <a:chOff x="1371237" y="10664398"/>
            <a:chExt cx="59690" cy="23495"/>
          </a:xfrm>
        </p:grpSpPr>
        <p:sp>
          <p:nvSpPr>
            <p:cNvPr id="148" name="Google Shape;148;p1"/>
            <p:cNvSpPr/>
            <p:nvPr/>
          </p:nvSpPr>
          <p:spPr>
            <a:xfrm>
              <a:off x="1371237" y="10664398"/>
              <a:ext cx="59690" cy="23495"/>
            </a:xfrm>
            <a:custGeom>
              <a:rect b="b" l="l" r="r" t="t"/>
              <a:pathLst>
                <a:path extrusionOk="0" h="23495" w="59690">
                  <a:moveTo>
                    <a:pt x="59164" y="22909"/>
                  </a:moveTo>
                  <a:lnTo>
                    <a:pt x="0" y="22909"/>
                  </a:lnTo>
                  <a:lnTo>
                    <a:pt x="714" y="19389"/>
                  </a:lnTo>
                  <a:lnTo>
                    <a:pt x="7459" y="9316"/>
                  </a:lnTo>
                  <a:lnTo>
                    <a:pt x="17348" y="2503"/>
                  </a:lnTo>
                  <a:lnTo>
                    <a:pt x="29275" y="0"/>
                  </a:lnTo>
                  <a:lnTo>
                    <a:pt x="41561" y="2503"/>
                  </a:lnTo>
                  <a:lnTo>
                    <a:pt x="51634" y="9316"/>
                  </a:lnTo>
                  <a:lnTo>
                    <a:pt x="58447" y="19389"/>
                  </a:lnTo>
                  <a:lnTo>
                    <a:pt x="59164" y="22909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1"/>
            <p:cNvSpPr/>
            <p:nvPr/>
          </p:nvSpPr>
          <p:spPr>
            <a:xfrm>
              <a:off x="1371237" y="10664398"/>
              <a:ext cx="59690" cy="23495"/>
            </a:xfrm>
            <a:custGeom>
              <a:rect b="b" l="l" r="r" t="t"/>
              <a:pathLst>
                <a:path extrusionOk="0" h="23495" w="59690">
                  <a:moveTo>
                    <a:pt x="0" y="22909"/>
                  </a:moveTo>
                  <a:lnTo>
                    <a:pt x="714" y="19389"/>
                  </a:lnTo>
                  <a:lnTo>
                    <a:pt x="7459" y="9316"/>
                  </a:lnTo>
                  <a:lnTo>
                    <a:pt x="17348" y="2503"/>
                  </a:lnTo>
                  <a:lnTo>
                    <a:pt x="29275" y="0"/>
                  </a:lnTo>
                  <a:lnTo>
                    <a:pt x="41561" y="2503"/>
                  </a:lnTo>
                  <a:lnTo>
                    <a:pt x="51634" y="9316"/>
                  </a:lnTo>
                  <a:lnTo>
                    <a:pt x="58447" y="19389"/>
                  </a:lnTo>
                  <a:lnTo>
                    <a:pt x="59164" y="22909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0" name="Google Shape;150;p1"/>
          <p:cNvGrpSpPr/>
          <p:nvPr/>
        </p:nvGrpSpPr>
        <p:grpSpPr>
          <a:xfrm>
            <a:off x="1546225" y="10668000"/>
            <a:ext cx="52387" cy="19050"/>
            <a:chOff x="1545739" y="10668125"/>
            <a:chExt cx="52705" cy="19685"/>
          </a:xfrm>
        </p:grpSpPr>
        <p:sp>
          <p:nvSpPr>
            <p:cNvPr id="151" name="Google Shape;151;p1"/>
            <p:cNvSpPr/>
            <p:nvPr/>
          </p:nvSpPr>
          <p:spPr>
            <a:xfrm>
              <a:off x="1545739" y="10668125"/>
              <a:ext cx="52705" cy="19685"/>
            </a:xfrm>
            <a:custGeom>
              <a:rect b="b" l="l" r="r" t="t"/>
              <a:pathLst>
                <a:path extrusionOk="0" h="19684" w="52705">
                  <a:moveTo>
                    <a:pt x="52392" y="19183"/>
                  </a:moveTo>
                  <a:lnTo>
                    <a:pt x="0" y="19183"/>
                  </a:lnTo>
                  <a:lnTo>
                    <a:pt x="430" y="17031"/>
                  </a:lnTo>
                  <a:lnTo>
                    <a:pt x="6398" y="8151"/>
                  </a:lnTo>
                  <a:lnTo>
                    <a:pt x="15278" y="2183"/>
                  </a:lnTo>
                  <a:lnTo>
                    <a:pt x="26196" y="0"/>
                  </a:lnTo>
                  <a:lnTo>
                    <a:pt x="37113" y="2183"/>
                  </a:lnTo>
                  <a:lnTo>
                    <a:pt x="45993" y="8151"/>
                  </a:lnTo>
                  <a:lnTo>
                    <a:pt x="51961" y="17031"/>
                  </a:lnTo>
                  <a:lnTo>
                    <a:pt x="52392" y="19183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1"/>
            <p:cNvSpPr/>
            <p:nvPr/>
          </p:nvSpPr>
          <p:spPr>
            <a:xfrm>
              <a:off x="1545739" y="10668125"/>
              <a:ext cx="52705" cy="19685"/>
            </a:xfrm>
            <a:custGeom>
              <a:rect b="b" l="l" r="r" t="t"/>
              <a:pathLst>
                <a:path extrusionOk="0" h="19684" w="52705">
                  <a:moveTo>
                    <a:pt x="0" y="19183"/>
                  </a:moveTo>
                  <a:lnTo>
                    <a:pt x="430" y="17031"/>
                  </a:lnTo>
                  <a:lnTo>
                    <a:pt x="6398" y="8151"/>
                  </a:lnTo>
                  <a:lnTo>
                    <a:pt x="15278" y="2183"/>
                  </a:lnTo>
                  <a:lnTo>
                    <a:pt x="26196" y="0"/>
                  </a:lnTo>
                  <a:lnTo>
                    <a:pt x="37113" y="2183"/>
                  </a:lnTo>
                  <a:lnTo>
                    <a:pt x="45993" y="8151"/>
                  </a:lnTo>
                  <a:lnTo>
                    <a:pt x="51961" y="17031"/>
                  </a:lnTo>
                  <a:lnTo>
                    <a:pt x="52392" y="19183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3" name="Google Shape;153;p1"/>
          <p:cNvGrpSpPr/>
          <p:nvPr/>
        </p:nvGrpSpPr>
        <p:grpSpPr>
          <a:xfrm>
            <a:off x="1719262" y="10671175"/>
            <a:ext cx="46037" cy="15875"/>
            <a:chOff x="1719674" y="10671231"/>
            <a:chExt cx="46355" cy="16510"/>
          </a:xfrm>
        </p:grpSpPr>
        <p:sp>
          <p:nvSpPr>
            <p:cNvPr id="154" name="Google Shape;154;p1"/>
            <p:cNvSpPr/>
            <p:nvPr/>
          </p:nvSpPr>
          <p:spPr>
            <a:xfrm>
              <a:off x="1719674" y="10671231"/>
              <a:ext cx="46355" cy="16510"/>
            </a:xfrm>
            <a:custGeom>
              <a:rect b="b" l="l" r="r" t="t"/>
              <a:pathLst>
                <a:path extrusionOk="0" h="16509" w="46355">
                  <a:moveTo>
                    <a:pt x="46124" y="16077"/>
                  </a:moveTo>
                  <a:lnTo>
                    <a:pt x="0" y="16077"/>
                  </a:lnTo>
                  <a:lnTo>
                    <a:pt x="178" y="15197"/>
                  </a:lnTo>
                  <a:lnTo>
                    <a:pt x="5516" y="7297"/>
                  </a:lnTo>
                  <a:lnTo>
                    <a:pt x="13415" y="1960"/>
                  </a:lnTo>
                  <a:lnTo>
                    <a:pt x="23062" y="0"/>
                  </a:lnTo>
                  <a:lnTo>
                    <a:pt x="32708" y="1960"/>
                  </a:lnTo>
                  <a:lnTo>
                    <a:pt x="40608" y="7297"/>
                  </a:lnTo>
                  <a:lnTo>
                    <a:pt x="45945" y="15197"/>
                  </a:lnTo>
                  <a:lnTo>
                    <a:pt x="46124" y="16077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1"/>
            <p:cNvSpPr/>
            <p:nvPr/>
          </p:nvSpPr>
          <p:spPr>
            <a:xfrm>
              <a:off x="1719674" y="10671231"/>
              <a:ext cx="46355" cy="16510"/>
            </a:xfrm>
            <a:custGeom>
              <a:rect b="b" l="l" r="r" t="t"/>
              <a:pathLst>
                <a:path extrusionOk="0" h="16509" w="46355">
                  <a:moveTo>
                    <a:pt x="0" y="16077"/>
                  </a:moveTo>
                  <a:lnTo>
                    <a:pt x="178" y="15197"/>
                  </a:lnTo>
                  <a:lnTo>
                    <a:pt x="5516" y="7297"/>
                  </a:lnTo>
                  <a:lnTo>
                    <a:pt x="13415" y="1960"/>
                  </a:lnTo>
                  <a:lnTo>
                    <a:pt x="23062" y="0"/>
                  </a:lnTo>
                  <a:lnTo>
                    <a:pt x="32708" y="1960"/>
                  </a:lnTo>
                  <a:lnTo>
                    <a:pt x="40608" y="7297"/>
                  </a:lnTo>
                  <a:lnTo>
                    <a:pt x="45945" y="15197"/>
                  </a:lnTo>
                  <a:lnTo>
                    <a:pt x="46124" y="16077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6" name="Google Shape;156;p1"/>
          <p:cNvGrpSpPr/>
          <p:nvPr/>
        </p:nvGrpSpPr>
        <p:grpSpPr>
          <a:xfrm>
            <a:off x="1893887" y="10674350"/>
            <a:ext cx="39687" cy="12700"/>
            <a:chOff x="1894315" y="10674336"/>
            <a:chExt cx="39370" cy="13335"/>
          </a:xfrm>
        </p:grpSpPr>
        <p:sp>
          <p:nvSpPr>
            <p:cNvPr id="157" name="Google Shape;157;p1"/>
            <p:cNvSpPr/>
            <p:nvPr/>
          </p:nvSpPr>
          <p:spPr>
            <a:xfrm>
              <a:off x="1894315" y="10674336"/>
              <a:ext cx="39370" cy="13335"/>
            </a:xfrm>
            <a:custGeom>
              <a:rect b="b" l="l" r="r" t="t"/>
              <a:pathLst>
                <a:path extrusionOk="0" h="13334" w="39369">
                  <a:moveTo>
                    <a:pt x="38958" y="12972"/>
                  </a:moveTo>
                  <a:lnTo>
                    <a:pt x="0" y="12972"/>
                  </a:lnTo>
                  <a:lnTo>
                    <a:pt x="4239" y="6443"/>
                  </a:lnTo>
                  <a:lnTo>
                    <a:pt x="10945" y="1737"/>
                  </a:lnTo>
                  <a:lnTo>
                    <a:pt x="19223" y="0"/>
                  </a:lnTo>
                  <a:lnTo>
                    <a:pt x="27598" y="1737"/>
                  </a:lnTo>
                  <a:lnTo>
                    <a:pt x="34517" y="6443"/>
                  </a:lnTo>
                  <a:lnTo>
                    <a:pt x="38958" y="12972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1"/>
            <p:cNvSpPr/>
            <p:nvPr/>
          </p:nvSpPr>
          <p:spPr>
            <a:xfrm>
              <a:off x="1894315" y="10674336"/>
              <a:ext cx="39370" cy="13335"/>
            </a:xfrm>
            <a:custGeom>
              <a:rect b="b" l="l" r="r" t="t"/>
              <a:pathLst>
                <a:path extrusionOk="0" h="13334" w="39369">
                  <a:moveTo>
                    <a:pt x="0" y="12972"/>
                  </a:moveTo>
                  <a:lnTo>
                    <a:pt x="4239" y="6443"/>
                  </a:lnTo>
                  <a:lnTo>
                    <a:pt x="10945" y="1737"/>
                  </a:lnTo>
                  <a:lnTo>
                    <a:pt x="19223" y="0"/>
                  </a:lnTo>
                  <a:lnTo>
                    <a:pt x="27598" y="1737"/>
                  </a:lnTo>
                  <a:lnTo>
                    <a:pt x="34517" y="6443"/>
                  </a:lnTo>
                  <a:lnTo>
                    <a:pt x="38958" y="12972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9" name="Google Shape;159;p1"/>
          <p:cNvGrpSpPr/>
          <p:nvPr/>
        </p:nvGrpSpPr>
        <p:grpSpPr>
          <a:xfrm>
            <a:off x="2070100" y="10677525"/>
            <a:ext cx="31750" cy="9525"/>
            <a:chOff x="2069553" y="10678063"/>
            <a:chExt cx="33020" cy="9525"/>
          </a:xfrm>
        </p:grpSpPr>
        <p:sp>
          <p:nvSpPr>
            <p:cNvPr id="160" name="Google Shape;160;p1"/>
            <p:cNvSpPr/>
            <p:nvPr/>
          </p:nvSpPr>
          <p:spPr>
            <a:xfrm>
              <a:off x="2069553" y="10678063"/>
              <a:ext cx="33020" cy="9525"/>
            </a:xfrm>
            <a:custGeom>
              <a:rect b="b" l="l" r="r" t="t"/>
              <a:pathLst>
                <a:path extrusionOk="0" h="9525" w="33019">
                  <a:moveTo>
                    <a:pt x="32798" y="9245"/>
                  </a:moveTo>
                  <a:lnTo>
                    <a:pt x="0" y="9245"/>
                  </a:lnTo>
                  <a:lnTo>
                    <a:pt x="2675" y="5279"/>
                  </a:lnTo>
                  <a:lnTo>
                    <a:pt x="8401" y="1416"/>
                  </a:lnTo>
                  <a:lnTo>
                    <a:pt x="15407" y="0"/>
                  </a:lnTo>
                  <a:lnTo>
                    <a:pt x="25345" y="0"/>
                  </a:lnTo>
                  <a:lnTo>
                    <a:pt x="32798" y="8074"/>
                  </a:lnTo>
                  <a:lnTo>
                    <a:pt x="32798" y="9245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1"/>
            <p:cNvSpPr/>
            <p:nvPr/>
          </p:nvSpPr>
          <p:spPr>
            <a:xfrm>
              <a:off x="2069553" y="10678063"/>
              <a:ext cx="33020" cy="9525"/>
            </a:xfrm>
            <a:custGeom>
              <a:rect b="b" l="l" r="r" t="t"/>
              <a:pathLst>
                <a:path extrusionOk="0" h="9525" w="33019">
                  <a:moveTo>
                    <a:pt x="0" y="9245"/>
                  </a:moveTo>
                  <a:lnTo>
                    <a:pt x="2675" y="5279"/>
                  </a:lnTo>
                  <a:lnTo>
                    <a:pt x="8401" y="1416"/>
                  </a:lnTo>
                  <a:lnTo>
                    <a:pt x="15407" y="0"/>
                  </a:lnTo>
                  <a:lnTo>
                    <a:pt x="25345" y="0"/>
                  </a:lnTo>
                  <a:lnTo>
                    <a:pt x="32798" y="8074"/>
                  </a:lnTo>
                  <a:lnTo>
                    <a:pt x="32798" y="9245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62" name="Google Shape;162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10483850"/>
            <a:ext cx="85725" cy="1063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53987" y="10487025"/>
            <a:ext cx="100012" cy="1000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28612" y="10490200"/>
            <a:ext cx="93662" cy="936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" name="Google Shape;165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01650" y="10493375"/>
            <a:ext cx="87312" cy="87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p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76275" y="10496550"/>
            <a:ext cx="80962" cy="809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1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850900" y="10499725"/>
            <a:ext cx="74612" cy="746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p1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023937" y="10502900"/>
            <a:ext cx="69850" cy="6826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69" name="Google Shape;169;p1"/>
          <p:cNvGrpSpPr/>
          <p:nvPr/>
        </p:nvGrpSpPr>
        <p:grpSpPr>
          <a:xfrm>
            <a:off x="1198562" y="10506075"/>
            <a:ext cx="61912" cy="61912"/>
            <a:chOff x="1198656" y="10506019"/>
            <a:chExt cx="62230" cy="62230"/>
          </a:xfrm>
        </p:grpSpPr>
        <p:sp>
          <p:nvSpPr>
            <p:cNvPr id="170" name="Google Shape;170;p1"/>
            <p:cNvSpPr/>
            <p:nvPr/>
          </p:nvSpPr>
          <p:spPr>
            <a:xfrm>
              <a:off x="1198656" y="10506019"/>
              <a:ext cx="62230" cy="62230"/>
            </a:xfrm>
            <a:custGeom>
              <a:rect b="b" l="l" r="r" t="t"/>
              <a:pathLst>
                <a:path extrusionOk="0" h="62229" w="62230">
                  <a:moveTo>
                    <a:pt x="31054" y="62109"/>
                  </a:moveTo>
                  <a:lnTo>
                    <a:pt x="19127" y="59702"/>
                  </a:lnTo>
                  <a:lnTo>
                    <a:pt x="9238" y="53103"/>
                  </a:lnTo>
                  <a:lnTo>
                    <a:pt x="2494" y="43243"/>
                  </a:lnTo>
                  <a:lnTo>
                    <a:pt x="0" y="31054"/>
                  </a:lnTo>
                  <a:lnTo>
                    <a:pt x="2494" y="19127"/>
                  </a:lnTo>
                  <a:lnTo>
                    <a:pt x="9238" y="9238"/>
                  </a:lnTo>
                  <a:lnTo>
                    <a:pt x="19127" y="2494"/>
                  </a:lnTo>
                  <a:lnTo>
                    <a:pt x="31054" y="0"/>
                  </a:lnTo>
                  <a:lnTo>
                    <a:pt x="43243" y="2494"/>
                  </a:lnTo>
                  <a:lnTo>
                    <a:pt x="53103" y="9238"/>
                  </a:lnTo>
                  <a:lnTo>
                    <a:pt x="59702" y="19127"/>
                  </a:lnTo>
                  <a:lnTo>
                    <a:pt x="62109" y="31054"/>
                  </a:lnTo>
                  <a:lnTo>
                    <a:pt x="59702" y="43243"/>
                  </a:lnTo>
                  <a:lnTo>
                    <a:pt x="53103" y="53103"/>
                  </a:lnTo>
                  <a:lnTo>
                    <a:pt x="43243" y="59702"/>
                  </a:lnTo>
                  <a:lnTo>
                    <a:pt x="31054" y="62109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" name="Google Shape;171;p1"/>
            <p:cNvSpPr/>
            <p:nvPr/>
          </p:nvSpPr>
          <p:spPr>
            <a:xfrm>
              <a:off x="1198656" y="10506019"/>
              <a:ext cx="62230" cy="62230"/>
            </a:xfrm>
            <a:custGeom>
              <a:rect b="b" l="l" r="r" t="t"/>
              <a:pathLst>
                <a:path extrusionOk="0" h="62229" w="62230">
                  <a:moveTo>
                    <a:pt x="0" y="31054"/>
                  </a:moveTo>
                  <a:lnTo>
                    <a:pt x="2494" y="19127"/>
                  </a:lnTo>
                  <a:lnTo>
                    <a:pt x="9238" y="9238"/>
                  </a:lnTo>
                  <a:lnTo>
                    <a:pt x="19127" y="2494"/>
                  </a:lnTo>
                  <a:lnTo>
                    <a:pt x="31054" y="0"/>
                  </a:lnTo>
                  <a:lnTo>
                    <a:pt x="43243" y="2494"/>
                  </a:lnTo>
                  <a:lnTo>
                    <a:pt x="53103" y="9238"/>
                  </a:lnTo>
                  <a:lnTo>
                    <a:pt x="59702" y="19127"/>
                  </a:lnTo>
                  <a:lnTo>
                    <a:pt x="62109" y="31054"/>
                  </a:lnTo>
                  <a:lnTo>
                    <a:pt x="59702" y="43243"/>
                  </a:lnTo>
                  <a:lnTo>
                    <a:pt x="53103" y="53103"/>
                  </a:lnTo>
                  <a:lnTo>
                    <a:pt x="43243" y="59702"/>
                  </a:lnTo>
                  <a:lnTo>
                    <a:pt x="31054" y="62109"/>
                  </a:lnTo>
                  <a:lnTo>
                    <a:pt x="19127" y="59702"/>
                  </a:lnTo>
                  <a:lnTo>
                    <a:pt x="9238" y="53103"/>
                  </a:lnTo>
                  <a:lnTo>
                    <a:pt x="2494" y="43243"/>
                  </a:lnTo>
                  <a:lnTo>
                    <a:pt x="0" y="31054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2" name="Google Shape;172;p1"/>
          <p:cNvGrpSpPr/>
          <p:nvPr/>
        </p:nvGrpSpPr>
        <p:grpSpPr>
          <a:xfrm>
            <a:off x="1373187" y="10509250"/>
            <a:ext cx="55562" cy="57150"/>
            <a:chOff x="1373184" y="10509124"/>
            <a:chExt cx="55880" cy="56515"/>
          </a:xfrm>
        </p:grpSpPr>
        <p:sp>
          <p:nvSpPr>
            <p:cNvPr id="173" name="Google Shape;173;p1"/>
            <p:cNvSpPr/>
            <p:nvPr/>
          </p:nvSpPr>
          <p:spPr>
            <a:xfrm>
              <a:off x="1373184" y="10509124"/>
              <a:ext cx="55880" cy="56515"/>
            </a:xfrm>
            <a:custGeom>
              <a:rect b="b" l="l" r="r" t="t"/>
              <a:pathLst>
                <a:path extrusionOk="0" h="56515" w="55880">
                  <a:moveTo>
                    <a:pt x="27328" y="55898"/>
                  </a:moveTo>
                  <a:lnTo>
                    <a:pt x="16769" y="53715"/>
                  </a:lnTo>
                  <a:lnTo>
                    <a:pt x="8074" y="47746"/>
                  </a:lnTo>
                  <a:lnTo>
                    <a:pt x="2173" y="38867"/>
                  </a:lnTo>
                  <a:lnTo>
                    <a:pt x="0" y="27949"/>
                  </a:lnTo>
                  <a:lnTo>
                    <a:pt x="2173" y="17031"/>
                  </a:lnTo>
                  <a:lnTo>
                    <a:pt x="8074" y="8151"/>
                  </a:lnTo>
                  <a:lnTo>
                    <a:pt x="16769" y="2183"/>
                  </a:lnTo>
                  <a:lnTo>
                    <a:pt x="27328" y="0"/>
                  </a:lnTo>
                  <a:lnTo>
                    <a:pt x="38246" y="2183"/>
                  </a:lnTo>
                  <a:lnTo>
                    <a:pt x="47125" y="8151"/>
                  </a:lnTo>
                  <a:lnTo>
                    <a:pt x="53094" y="17031"/>
                  </a:lnTo>
                  <a:lnTo>
                    <a:pt x="55277" y="27949"/>
                  </a:lnTo>
                  <a:lnTo>
                    <a:pt x="53094" y="38867"/>
                  </a:lnTo>
                  <a:lnTo>
                    <a:pt x="47125" y="47746"/>
                  </a:lnTo>
                  <a:lnTo>
                    <a:pt x="38246" y="53715"/>
                  </a:lnTo>
                  <a:lnTo>
                    <a:pt x="27328" y="55898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" name="Google Shape;174;p1"/>
            <p:cNvSpPr/>
            <p:nvPr/>
          </p:nvSpPr>
          <p:spPr>
            <a:xfrm>
              <a:off x="1373184" y="10509124"/>
              <a:ext cx="55880" cy="56515"/>
            </a:xfrm>
            <a:custGeom>
              <a:rect b="b" l="l" r="r" t="t"/>
              <a:pathLst>
                <a:path extrusionOk="0" h="56515" w="55880">
                  <a:moveTo>
                    <a:pt x="0" y="27949"/>
                  </a:moveTo>
                  <a:lnTo>
                    <a:pt x="2173" y="17031"/>
                  </a:lnTo>
                  <a:lnTo>
                    <a:pt x="8074" y="8151"/>
                  </a:lnTo>
                  <a:lnTo>
                    <a:pt x="16769" y="2183"/>
                  </a:lnTo>
                  <a:lnTo>
                    <a:pt x="27328" y="0"/>
                  </a:lnTo>
                  <a:lnTo>
                    <a:pt x="38246" y="2183"/>
                  </a:lnTo>
                  <a:lnTo>
                    <a:pt x="47125" y="8151"/>
                  </a:lnTo>
                  <a:lnTo>
                    <a:pt x="53094" y="17031"/>
                  </a:lnTo>
                  <a:lnTo>
                    <a:pt x="55277" y="27949"/>
                  </a:lnTo>
                  <a:lnTo>
                    <a:pt x="53094" y="38867"/>
                  </a:lnTo>
                  <a:lnTo>
                    <a:pt x="47125" y="47746"/>
                  </a:lnTo>
                  <a:lnTo>
                    <a:pt x="38246" y="53715"/>
                  </a:lnTo>
                  <a:lnTo>
                    <a:pt x="27328" y="55898"/>
                  </a:lnTo>
                  <a:lnTo>
                    <a:pt x="16769" y="53715"/>
                  </a:lnTo>
                  <a:lnTo>
                    <a:pt x="8074" y="47746"/>
                  </a:lnTo>
                  <a:lnTo>
                    <a:pt x="2173" y="38867"/>
                  </a:lnTo>
                  <a:lnTo>
                    <a:pt x="0" y="27949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5" name="Google Shape;175;p1"/>
          <p:cNvGrpSpPr/>
          <p:nvPr/>
        </p:nvGrpSpPr>
        <p:grpSpPr>
          <a:xfrm>
            <a:off x="1547812" y="10512425"/>
            <a:ext cx="49212" cy="49212"/>
            <a:chOff x="1547091" y="10512229"/>
            <a:chExt cx="50165" cy="50165"/>
          </a:xfrm>
        </p:grpSpPr>
        <p:sp>
          <p:nvSpPr>
            <p:cNvPr id="176" name="Google Shape;176;p1"/>
            <p:cNvSpPr/>
            <p:nvPr/>
          </p:nvSpPr>
          <p:spPr>
            <a:xfrm>
              <a:off x="1547091" y="10512229"/>
              <a:ext cx="50165" cy="50165"/>
            </a:xfrm>
            <a:custGeom>
              <a:rect b="b" l="l" r="r" t="t"/>
              <a:pathLst>
                <a:path extrusionOk="0" h="50165" w="50165">
                  <a:moveTo>
                    <a:pt x="24843" y="49687"/>
                  </a:moveTo>
                  <a:lnTo>
                    <a:pt x="15197" y="47727"/>
                  </a:lnTo>
                  <a:lnTo>
                    <a:pt x="7297" y="42389"/>
                  </a:lnTo>
                  <a:lnTo>
                    <a:pt x="1960" y="34490"/>
                  </a:lnTo>
                  <a:lnTo>
                    <a:pt x="0" y="24843"/>
                  </a:lnTo>
                  <a:lnTo>
                    <a:pt x="1960" y="15197"/>
                  </a:lnTo>
                  <a:lnTo>
                    <a:pt x="7297" y="7297"/>
                  </a:lnTo>
                  <a:lnTo>
                    <a:pt x="15197" y="1960"/>
                  </a:lnTo>
                  <a:lnTo>
                    <a:pt x="24843" y="0"/>
                  </a:lnTo>
                  <a:lnTo>
                    <a:pt x="34490" y="1960"/>
                  </a:lnTo>
                  <a:lnTo>
                    <a:pt x="42389" y="7297"/>
                  </a:lnTo>
                  <a:lnTo>
                    <a:pt x="47727" y="15197"/>
                  </a:lnTo>
                  <a:lnTo>
                    <a:pt x="49687" y="24843"/>
                  </a:lnTo>
                  <a:lnTo>
                    <a:pt x="47727" y="34490"/>
                  </a:lnTo>
                  <a:lnTo>
                    <a:pt x="42389" y="42389"/>
                  </a:lnTo>
                  <a:lnTo>
                    <a:pt x="34490" y="47727"/>
                  </a:lnTo>
                  <a:lnTo>
                    <a:pt x="24843" y="49687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7" name="Google Shape;177;p1"/>
            <p:cNvSpPr/>
            <p:nvPr/>
          </p:nvSpPr>
          <p:spPr>
            <a:xfrm>
              <a:off x="1547091" y="10512229"/>
              <a:ext cx="50165" cy="50165"/>
            </a:xfrm>
            <a:custGeom>
              <a:rect b="b" l="l" r="r" t="t"/>
              <a:pathLst>
                <a:path extrusionOk="0" h="50165" w="50165">
                  <a:moveTo>
                    <a:pt x="0" y="24843"/>
                  </a:moveTo>
                  <a:lnTo>
                    <a:pt x="1960" y="15197"/>
                  </a:lnTo>
                  <a:lnTo>
                    <a:pt x="7297" y="7297"/>
                  </a:lnTo>
                  <a:lnTo>
                    <a:pt x="15197" y="1960"/>
                  </a:lnTo>
                  <a:lnTo>
                    <a:pt x="24843" y="0"/>
                  </a:lnTo>
                  <a:lnTo>
                    <a:pt x="34490" y="1960"/>
                  </a:lnTo>
                  <a:lnTo>
                    <a:pt x="42389" y="7297"/>
                  </a:lnTo>
                  <a:lnTo>
                    <a:pt x="47727" y="15197"/>
                  </a:lnTo>
                  <a:lnTo>
                    <a:pt x="49687" y="24843"/>
                  </a:lnTo>
                  <a:lnTo>
                    <a:pt x="47727" y="34490"/>
                  </a:lnTo>
                  <a:lnTo>
                    <a:pt x="42389" y="42389"/>
                  </a:lnTo>
                  <a:lnTo>
                    <a:pt x="34490" y="47727"/>
                  </a:lnTo>
                  <a:lnTo>
                    <a:pt x="24843" y="49687"/>
                  </a:lnTo>
                  <a:lnTo>
                    <a:pt x="15197" y="47727"/>
                  </a:lnTo>
                  <a:lnTo>
                    <a:pt x="7297" y="42389"/>
                  </a:lnTo>
                  <a:lnTo>
                    <a:pt x="1960" y="34490"/>
                  </a:lnTo>
                  <a:lnTo>
                    <a:pt x="0" y="24843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8" name="Google Shape;178;p1"/>
          <p:cNvGrpSpPr/>
          <p:nvPr/>
        </p:nvGrpSpPr>
        <p:grpSpPr>
          <a:xfrm>
            <a:off x="1720850" y="10515600"/>
            <a:ext cx="44450" cy="42862"/>
            <a:chOff x="1720998" y="10515335"/>
            <a:chExt cx="43815" cy="43815"/>
          </a:xfrm>
        </p:grpSpPr>
        <p:sp>
          <p:nvSpPr>
            <p:cNvPr id="179" name="Google Shape;179;p1"/>
            <p:cNvSpPr/>
            <p:nvPr/>
          </p:nvSpPr>
          <p:spPr>
            <a:xfrm>
              <a:off x="1720998" y="10515335"/>
              <a:ext cx="43815" cy="43815"/>
            </a:xfrm>
            <a:custGeom>
              <a:rect b="b" l="l" r="r" t="t"/>
              <a:pathLst>
                <a:path extrusionOk="0" h="43815" w="43814">
                  <a:moveTo>
                    <a:pt x="21738" y="43476"/>
                  </a:moveTo>
                  <a:lnTo>
                    <a:pt x="13363" y="41739"/>
                  </a:lnTo>
                  <a:lnTo>
                    <a:pt x="6443" y="37032"/>
                  </a:lnTo>
                  <a:lnTo>
                    <a:pt x="1737" y="30113"/>
                  </a:lnTo>
                  <a:lnTo>
                    <a:pt x="0" y="21738"/>
                  </a:lnTo>
                  <a:lnTo>
                    <a:pt x="1737" y="13363"/>
                  </a:lnTo>
                  <a:lnTo>
                    <a:pt x="6443" y="6443"/>
                  </a:lnTo>
                  <a:lnTo>
                    <a:pt x="13363" y="1737"/>
                  </a:lnTo>
                  <a:lnTo>
                    <a:pt x="21738" y="0"/>
                  </a:lnTo>
                  <a:lnTo>
                    <a:pt x="30113" y="1737"/>
                  </a:lnTo>
                  <a:lnTo>
                    <a:pt x="37032" y="6443"/>
                  </a:lnTo>
                  <a:lnTo>
                    <a:pt x="41739" y="13363"/>
                  </a:lnTo>
                  <a:lnTo>
                    <a:pt x="43476" y="21738"/>
                  </a:lnTo>
                  <a:lnTo>
                    <a:pt x="41739" y="30113"/>
                  </a:lnTo>
                  <a:lnTo>
                    <a:pt x="37032" y="37032"/>
                  </a:lnTo>
                  <a:lnTo>
                    <a:pt x="30113" y="41739"/>
                  </a:lnTo>
                  <a:lnTo>
                    <a:pt x="21738" y="43476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" name="Google Shape;180;p1"/>
            <p:cNvSpPr/>
            <p:nvPr/>
          </p:nvSpPr>
          <p:spPr>
            <a:xfrm>
              <a:off x="1720998" y="10515335"/>
              <a:ext cx="43815" cy="43815"/>
            </a:xfrm>
            <a:custGeom>
              <a:rect b="b" l="l" r="r" t="t"/>
              <a:pathLst>
                <a:path extrusionOk="0" h="43815" w="43814">
                  <a:moveTo>
                    <a:pt x="0" y="21738"/>
                  </a:moveTo>
                  <a:lnTo>
                    <a:pt x="1737" y="13363"/>
                  </a:lnTo>
                  <a:lnTo>
                    <a:pt x="6443" y="6443"/>
                  </a:lnTo>
                  <a:lnTo>
                    <a:pt x="13363" y="1737"/>
                  </a:lnTo>
                  <a:lnTo>
                    <a:pt x="21738" y="0"/>
                  </a:lnTo>
                  <a:lnTo>
                    <a:pt x="30113" y="1737"/>
                  </a:lnTo>
                  <a:lnTo>
                    <a:pt x="37032" y="6443"/>
                  </a:lnTo>
                  <a:lnTo>
                    <a:pt x="41739" y="13363"/>
                  </a:lnTo>
                  <a:lnTo>
                    <a:pt x="43476" y="21738"/>
                  </a:lnTo>
                  <a:lnTo>
                    <a:pt x="41739" y="30113"/>
                  </a:lnTo>
                  <a:lnTo>
                    <a:pt x="37032" y="37032"/>
                  </a:lnTo>
                  <a:lnTo>
                    <a:pt x="30113" y="41739"/>
                  </a:lnTo>
                  <a:lnTo>
                    <a:pt x="21738" y="43476"/>
                  </a:lnTo>
                  <a:lnTo>
                    <a:pt x="13363" y="41739"/>
                  </a:lnTo>
                  <a:lnTo>
                    <a:pt x="6443" y="37032"/>
                  </a:lnTo>
                  <a:lnTo>
                    <a:pt x="1737" y="30113"/>
                  </a:lnTo>
                  <a:lnTo>
                    <a:pt x="0" y="21738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1" name="Google Shape;181;p1"/>
          <p:cNvGrpSpPr/>
          <p:nvPr/>
        </p:nvGrpSpPr>
        <p:grpSpPr>
          <a:xfrm>
            <a:off x="1895475" y="10518775"/>
            <a:ext cx="36512" cy="36512"/>
            <a:chOff x="1894906" y="10518441"/>
            <a:chExt cx="37465" cy="37465"/>
          </a:xfrm>
        </p:grpSpPr>
        <p:sp>
          <p:nvSpPr>
            <p:cNvPr id="182" name="Google Shape;182;p1"/>
            <p:cNvSpPr/>
            <p:nvPr/>
          </p:nvSpPr>
          <p:spPr>
            <a:xfrm>
              <a:off x="1894906" y="10518441"/>
              <a:ext cx="37465" cy="37465"/>
            </a:xfrm>
            <a:custGeom>
              <a:rect b="b" l="l" r="r" t="t"/>
              <a:pathLst>
                <a:path extrusionOk="0" h="37465" w="37464">
                  <a:moveTo>
                    <a:pt x="18632" y="37265"/>
                  </a:moveTo>
                  <a:lnTo>
                    <a:pt x="11529" y="35839"/>
                  </a:lnTo>
                  <a:lnTo>
                    <a:pt x="5589" y="31908"/>
                  </a:lnTo>
                  <a:lnTo>
                    <a:pt x="1513" y="25998"/>
                  </a:lnTo>
                  <a:lnTo>
                    <a:pt x="0" y="18632"/>
                  </a:lnTo>
                  <a:lnTo>
                    <a:pt x="1513" y="11529"/>
                  </a:lnTo>
                  <a:lnTo>
                    <a:pt x="5589" y="5589"/>
                  </a:lnTo>
                  <a:lnTo>
                    <a:pt x="11529" y="1513"/>
                  </a:lnTo>
                  <a:lnTo>
                    <a:pt x="18632" y="0"/>
                  </a:lnTo>
                  <a:lnTo>
                    <a:pt x="25998" y="1513"/>
                  </a:lnTo>
                  <a:lnTo>
                    <a:pt x="31908" y="5589"/>
                  </a:lnTo>
                  <a:lnTo>
                    <a:pt x="35839" y="11529"/>
                  </a:lnTo>
                  <a:lnTo>
                    <a:pt x="37265" y="18632"/>
                  </a:lnTo>
                  <a:lnTo>
                    <a:pt x="35839" y="25998"/>
                  </a:lnTo>
                  <a:lnTo>
                    <a:pt x="31908" y="31908"/>
                  </a:lnTo>
                  <a:lnTo>
                    <a:pt x="25998" y="35839"/>
                  </a:lnTo>
                  <a:lnTo>
                    <a:pt x="18632" y="37265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" name="Google Shape;183;p1"/>
            <p:cNvSpPr/>
            <p:nvPr/>
          </p:nvSpPr>
          <p:spPr>
            <a:xfrm>
              <a:off x="1894906" y="10518441"/>
              <a:ext cx="37465" cy="37465"/>
            </a:xfrm>
            <a:custGeom>
              <a:rect b="b" l="l" r="r" t="t"/>
              <a:pathLst>
                <a:path extrusionOk="0" h="37465" w="37464">
                  <a:moveTo>
                    <a:pt x="0" y="18632"/>
                  </a:moveTo>
                  <a:lnTo>
                    <a:pt x="1513" y="11529"/>
                  </a:lnTo>
                  <a:lnTo>
                    <a:pt x="5589" y="5589"/>
                  </a:lnTo>
                  <a:lnTo>
                    <a:pt x="11529" y="1513"/>
                  </a:lnTo>
                  <a:lnTo>
                    <a:pt x="18632" y="0"/>
                  </a:lnTo>
                  <a:lnTo>
                    <a:pt x="25998" y="1513"/>
                  </a:lnTo>
                  <a:lnTo>
                    <a:pt x="31908" y="5589"/>
                  </a:lnTo>
                  <a:lnTo>
                    <a:pt x="35839" y="11529"/>
                  </a:lnTo>
                  <a:lnTo>
                    <a:pt x="37265" y="18632"/>
                  </a:lnTo>
                  <a:lnTo>
                    <a:pt x="35839" y="25998"/>
                  </a:lnTo>
                  <a:lnTo>
                    <a:pt x="31908" y="31908"/>
                  </a:lnTo>
                  <a:lnTo>
                    <a:pt x="25998" y="35839"/>
                  </a:lnTo>
                  <a:lnTo>
                    <a:pt x="18632" y="37265"/>
                  </a:lnTo>
                  <a:lnTo>
                    <a:pt x="11529" y="35839"/>
                  </a:lnTo>
                  <a:lnTo>
                    <a:pt x="5589" y="31908"/>
                  </a:lnTo>
                  <a:lnTo>
                    <a:pt x="1513" y="25998"/>
                  </a:lnTo>
                  <a:lnTo>
                    <a:pt x="0" y="18632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4" name="Google Shape;184;p1"/>
          <p:cNvGrpSpPr/>
          <p:nvPr/>
        </p:nvGrpSpPr>
        <p:grpSpPr>
          <a:xfrm>
            <a:off x="2070100" y="10521950"/>
            <a:ext cx="30162" cy="30162"/>
            <a:chOff x="2069434" y="10521546"/>
            <a:chExt cx="30480" cy="31115"/>
          </a:xfrm>
        </p:grpSpPr>
        <p:sp>
          <p:nvSpPr>
            <p:cNvPr id="185" name="Google Shape;185;p1"/>
            <p:cNvSpPr/>
            <p:nvPr/>
          </p:nvSpPr>
          <p:spPr>
            <a:xfrm>
              <a:off x="2069434" y="10521546"/>
              <a:ext cx="30480" cy="31115"/>
            </a:xfrm>
            <a:custGeom>
              <a:rect b="b" l="l" r="r" t="t"/>
              <a:pathLst>
                <a:path extrusionOk="0" h="31115" w="30480">
                  <a:moveTo>
                    <a:pt x="23601" y="31054"/>
                  </a:moveTo>
                  <a:lnTo>
                    <a:pt x="6832" y="31054"/>
                  </a:lnTo>
                  <a:lnTo>
                    <a:pt x="0" y="24222"/>
                  </a:lnTo>
                  <a:lnTo>
                    <a:pt x="0" y="15527"/>
                  </a:lnTo>
                  <a:lnTo>
                    <a:pt x="0" y="6832"/>
                  </a:lnTo>
                  <a:lnTo>
                    <a:pt x="6832" y="0"/>
                  </a:lnTo>
                  <a:lnTo>
                    <a:pt x="23601" y="0"/>
                  </a:lnTo>
                  <a:lnTo>
                    <a:pt x="30433" y="6832"/>
                  </a:lnTo>
                  <a:lnTo>
                    <a:pt x="30433" y="24222"/>
                  </a:lnTo>
                  <a:lnTo>
                    <a:pt x="23601" y="31054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" name="Google Shape;186;p1"/>
            <p:cNvSpPr/>
            <p:nvPr/>
          </p:nvSpPr>
          <p:spPr>
            <a:xfrm>
              <a:off x="2069434" y="10521546"/>
              <a:ext cx="30480" cy="31115"/>
            </a:xfrm>
            <a:custGeom>
              <a:rect b="b" l="l" r="r" t="t"/>
              <a:pathLst>
                <a:path extrusionOk="0" h="31115" w="30480">
                  <a:moveTo>
                    <a:pt x="0" y="15527"/>
                  </a:moveTo>
                  <a:lnTo>
                    <a:pt x="0" y="6832"/>
                  </a:lnTo>
                  <a:lnTo>
                    <a:pt x="6832" y="0"/>
                  </a:lnTo>
                  <a:lnTo>
                    <a:pt x="15527" y="0"/>
                  </a:lnTo>
                  <a:lnTo>
                    <a:pt x="23601" y="0"/>
                  </a:lnTo>
                  <a:lnTo>
                    <a:pt x="30433" y="6832"/>
                  </a:lnTo>
                  <a:lnTo>
                    <a:pt x="30433" y="15527"/>
                  </a:lnTo>
                  <a:lnTo>
                    <a:pt x="30433" y="24222"/>
                  </a:lnTo>
                  <a:lnTo>
                    <a:pt x="23601" y="31054"/>
                  </a:lnTo>
                  <a:lnTo>
                    <a:pt x="15527" y="31054"/>
                  </a:lnTo>
                  <a:lnTo>
                    <a:pt x="6832" y="31054"/>
                  </a:lnTo>
                  <a:lnTo>
                    <a:pt x="0" y="24222"/>
                  </a:lnTo>
                  <a:lnTo>
                    <a:pt x="0" y="15527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87" name="Google Shape;187;p1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0" y="10329862"/>
            <a:ext cx="80962" cy="968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Google Shape;188;p1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158750" y="10333037"/>
            <a:ext cx="90487" cy="904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" name="Google Shape;189;p1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333375" y="10336212"/>
            <a:ext cx="84137" cy="841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" name="Google Shape;190;p1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506412" y="10339387"/>
            <a:ext cx="79375" cy="777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1" name="Google Shape;191;p1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681037" y="10342562"/>
            <a:ext cx="71437" cy="714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2" name="Google Shape;192;p1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854075" y="10344150"/>
            <a:ext cx="66675" cy="6826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93" name="Google Shape;193;p1"/>
          <p:cNvGrpSpPr/>
          <p:nvPr/>
        </p:nvGrpSpPr>
        <p:grpSpPr>
          <a:xfrm>
            <a:off x="1028700" y="10348912"/>
            <a:ext cx="60325" cy="60325"/>
            <a:chOff x="1028475" y="10348260"/>
            <a:chExt cx="60960" cy="60325"/>
          </a:xfrm>
        </p:grpSpPr>
        <p:sp>
          <p:nvSpPr>
            <p:cNvPr id="194" name="Google Shape;194;p1"/>
            <p:cNvSpPr/>
            <p:nvPr/>
          </p:nvSpPr>
          <p:spPr>
            <a:xfrm>
              <a:off x="1028475" y="10348260"/>
              <a:ext cx="60960" cy="60325"/>
            </a:xfrm>
            <a:custGeom>
              <a:rect b="b" l="l" r="r" t="t"/>
              <a:pathLst>
                <a:path extrusionOk="0" h="60325" w="60959">
                  <a:moveTo>
                    <a:pt x="30433" y="60246"/>
                  </a:moveTo>
                  <a:lnTo>
                    <a:pt x="18603" y="57849"/>
                  </a:lnTo>
                  <a:lnTo>
                    <a:pt x="8928" y="51318"/>
                  </a:lnTo>
                  <a:lnTo>
                    <a:pt x="2397" y="41642"/>
                  </a:lnTo>
                  <a:lnTo>
                    <a:pt x="0" y="29812"/>
                  </a:lnTo>
                  <a:lnTo>
                    <a:pt x="2397" y="18341"/>
                  </a:lnTo>
                  <a:lnTo>
                    <a:pt x="8928" y="8850"/>
                  </a:lnTo>
                  <a:lnTo>
                    <a:pt x="18603" y="2387"/>
                  </a:lnTo>
                  <a:lnTo>
                    <a:pt x="30433" y="0"/>
                  </a:lnTo>
                  <a:lnTo>
                    <a:pt x="42263" y="2387"/>
                  </a:lnTo>
                  <a:lnTo>
                    <a:pt x="51939" y="8850"/>
                  </a:lnTo>
                  <a:lnTo>
                    <a:pt x="58470" y="18341"/>
                  </a:lnTo>
                  <a:lnTo>
                    <a:pt x="60867" y="29812"/>
                  </a:lnTo>
                  <a:lnTo>
                    <a:pt x="58470" y="41642"/>
                  </a:lnTo>
                  <a:lnTo>
                    <a:pt x="51939" y="51318"/>
                  </a:lnTo>
                  <a:lnTo>
                    <a:pt x="42263" y="57849"/>
                  </a:lnTo>
                  <a:lnTo>
                    <a:pt x="30433" y="60246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1"/>
            <p:cNvSpPr/>
            <p:nvPr/>
          </p:nvSpPr>
          <p:spPr>
            <a:xfrm>
              <a:off x="1028475" y="10348260"/>
              <a:ext cx="60960" cy="60325"/>
            </a:xfrm>
            <a:custGeom>
              <a:rect b="b" l="l" r="r" t="t"/>
              <a:pathLst>
                <a:path extrusionOk="0" h="60325" w="60959">
                  <a:moveTo>
                    <a:pt x="0" y="29812"/>
                  </a:moveTo>
                  <a:lnTo>
                    <a:pt x="2397" y="18341"/>
                  </a:lnTo>
                  <a:lnTo>
                    <a:pt x="8928" y="8850"/>
                  </a:lnTo>
                  <a:lnTo>
                    <a:pt x="18603" y="2387"/>
                  </a:lnTo>
                  <a:lnTo>
                    <a:pt x="30433" y="0"/>
                  </a:lnTo>
                  <a:lnTo>
                    <a:pt x="42263" y="2387"/>
                  </a:lnTo>
                  <a:lnTo>
                    <a:pt x="51939" y="8850"/>
                  </a:lnTo>
                  <a:lnTo>
                    <a:pt x="58470" y="18341"/>
                  </a:lnTo>
                  <a:lnTo>
                    <a:pt x="60867" y="29812"/>
                  </a:lnTo>
                  <a:lnTo>
                    <a:pt x="58470" y="41642"/>
                  </a:lnTo>
                  <a:lnTo>
                    <a:pt x="51939" y="51318"/>
                  </a:lnTo>
                  <a:lnTo>
                    <a:pt x="42263" y="57849"/>
                  </a:lnTo>
                  <a:lnTo>
                    <a:pt x="30433" y="60246"/>
                  </a:lnTo>
                  <a:lnTo>
                    <a:pt x="18603" y="57849"/>
                  </a:lnTo>
                  <a:lnTo>
                    <a:pt x="8928" y="51318"/>
                  </a:lnTo>
                  <a:lnTo>
                    <a:pt x="2397" y="41642"/>
                  </a:lnTo>
                  <a:lnTo>
                    <a:pt x="0" y="29812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6" name="Google Shape;196;p1"/>
          <p:cNvGrpSpPr/>
          <p:nvPr/>
        </p:nvGrpSpPr>
        <p:grpSpPr>
          <a:xfrm>
            <a:off x="1201737" y="10350500"/>
            <a:ext cx="55562" cy="55562"/>
            <a:chOff x="1202382" y="10350745"/>
            <a:chExt cx="55244" cy="55244"/>
          </a:xfrm>
        </p:grpSpPr>
        <p:sp>
          <p:nvSpPr>
            <p:cNvPr id="197" name="Google Shape;197;p1"/>
            <p:cNvSpPr/>
            <p:nvPr/>
          </p:nvSpPr>
          <p:spPr>
            <a:xfrm>
              <a:off x="1202382" y="10350745"/>
              <a:ext cx="55244" cy="55244"/>
            </a:xfrm>
            <a:custGeom>
              <a:rect b="b" l="l" r="r" t="t"/>
              <a:pathLst>
                <a:path extrusionOk="0" h="55245" w="55244">
                  <a:moveTo>
                    <a:pt x="27328" y="54656"/>
                  </a:moveTo>
                  <a:lnTo>
                    <a:pt x="16769" y="52570"/>
                  </a:lnTo>
                  <a:lnTo>
                    <a:pt x="8074" y="46815"/>
                  </a:lnTo>
                  <a:lnTo>
                    <a:pt x="2173" y="38148"/>
                  </a:lnTo>
                  <a:lnTo>
                    <a:pt x="0" y="27328"/>
                  </a:lnTo>
                  <a:lnTo>
                    <a:pt x="2173" y="16769"/>
                  </a:lnTo>
                  <a:lnTo>
                    <a:pt x="8074" y="8074"/>
                  </a:lnTo>
                  <a:lnTo>
                    <a:pt x="16769" y="2173"/>
                  </a:lnTo>
                  <a:lnTo>
                    <a:pt x="27328" y="0"/>
                  </a:lnTo>
                  <a:lnTo>
                    <a:pt x="37886" y="2173"/>
                  </a:lnTo>
                  <a:lnTo>
                    <a:pt x="46582" y="8074"/>
                  </a:lnTo>
                  <a:lnTo>
                    <a:pt x="52482" y="16769"/>
                  </a:lnTo>
                  <a:lnTo>
                    <a:pt x="54656" y="27328"/>
                  </a:lnTo>
                  <a:lnTo>
                    <a:pt x="52482" y="38148"/>
                  </a:lnTo>
                  <a:lnTo>
                    <a:pt x="46582" y="46815"/>
                  </a:lnTo>
                  <a:lnTo>
                    <a:pt x="37886" y="52570"/>
                  </a:lnTo>
                  <a:lnTo>
                    <a:pt x="27328" y="54656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1"/>
            <p:cNvSpPr/>
            <p:nvPr/>
          </p:nvSpPr>
          <p:spPr>
            <a:xfrm>
              <a:off x="1202382" y="10350745"/>
              <a:ext cx="55244" cy="55244"/>
            </a:xfrm>
            <a:custGeom>
              <a:rect b="b" l="l" r="r" t="t"/>
              <a:pathLst>
                <a:path extrusionOk="0" h="55245" w="55244">
                  <a:moveTo>
                    <a:pt x="0" y="27328"/>
                  </a:moveTo>
                  <a:lnTo>
                    <a:pt x="2173" y="16769"/>
                  </a:lnTo>
                  <a:lnTo>
                    <a:pt x="8074" y="8074"/>
                  </a:lnTo>
                  <a:lnTo>
                    <a:pt x="16769" y="2173"/>
                  </a:lnTo>
                  <a:lnTo>
                    <a:pt x="27328" y="0"/>
                  </a:lnTo>
                  <a:lnTo>
                    <a:pt x="37886" y="2173"/>
                  </a:lnTo>
                  <a:lnTo>
                    <a:pt x="46582" y="8074"/>
                  </a:lnTo>
                  <a:lnTo>
                    <a:pt x="52482" y="16769"/>
                  </a:lnTo>
                  <a:lnTo>
                    <a:pt x="54656" y="27328"/>
                  </a:lnTo>
                  <a:lnTo>
                    <a:pt x="52482" y="38148"/>
                  </a:lnTo>
                  <a:lnTo>
                    <a:pt x="46582" y="46815"/>
                  </a:lnTo>
                  <a:lnTo>
                    <a:pt x="37886" y="52570"/>
                  </a:lnTo>
                  <a:lnTo>
                    <a:pt x="27328" y="54656"/>
                  </a:lnTo>
                  <a:lnTo>
                    <a:pt x="16769" y="52570"/>
                  </a:lnTo>
                  <a:lnTo>
                    <a:pt x="8074" y="46815"/>
                  </a:lnTo>
                  <a:lnTo>
                    <a:pt x="2173" y="38148"/>
                  </a:lnTo>
                  <a:lnTo>
                    <a:pt x="0" y="27328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9" name="Google Shape;199;p1"/>
          <p:cNvGrpSpPr/>
          <p:nvPr/>
        </p:nvGrpSpPr>
        <p:grpSpPr>
          <a:xfrm>
            <a:off x="1376362" y="10353675"/>
            <a:ext cx="49212" cy="49212"/>
            <a:chOff x="1376289" y="10353850"/>
            <a:chExt cx="49530" cy="49530"/>
          </a:xfrm>
        </p:grpSpPr>
        <p:sp>
          <p:nvSpPr>
            <p:cNvPr id="200" name="Google Shape;200;p1"/>
            <p:cNvSpPr/>
            <p:nvPr/>
          </p:nvSpPr>
          <p:spPr>
            <a:xfrm>
              <a:off x="1376289" y="10353850"/>
              <a:ext cx="49530" cy="49530"/>
            </a:xfrm>
            <a:custGeom>
              <a:rect b="b" l="l" r="r" t="t"/>
              <a:pathLst>
                <a:path extrusionOk="0" h="49529" w="49530">
                  <a:moveTo>
                    <a:pt x="24222" y="49066"/>
                  </a:moveTo>
                  <a:lnTo>
                    <a:pt x="14935" y="47106"/>
                  </a:lnTo>
                  <a:lnTo>
                    <a:pt x="7220" y="41768"/>
                  </a:lnTo>
                  <a:lnTo>
                    <a:pt x="1950" y="33869"/>
                  </a:lnTo>
                  <a:lnTo>
                    <a:pt x="0" y="24222"/>
                  </a:lnTo>
                  <a:lnTo>
                    <a:pt x="1950" y="14935"/>
                  </a:lnTo>
                  <a:lnTo>
                    <a:pt x="7220" y="7220"/>
                  </a:lnTo>
                  <a:lnTo>
                    <a:pt x="14935" y="1950"/>
                  </a:lnTo>
                  <a:lnTo>
                    <a:pt x="24222" y="0"/>
                  </a:lnTo>
                  <a:lnTo>
                    <a:pt x="33869" y="1950"/>
                  </a:lnTo>
                  <a:lnTo>
                    <a:pt x="41768" y="7220"/>
                  </a:lnTo>
                  <a:lnTo>
                    <a:pt x="47106" y="14935"/>
                  </a:lnTo>
                  <a:lnTo>
                    <a:pt x="49066" y="24222"/>
                  </a:lnTo>
                  <a:lnTo>
                    <a:pt x="47106" y="33869"/>
                  </a:lnTo>
                  <a:lnTo>
                    <a:pt x="41768" y="41768"/>
                  </a:lnTo>
                  <a:lnTo>
                    <a:pt x="33869" y="47106"/>
                  </a:lnTo>
                  <a:lnTo>
                    <a:pt x="24222" y="49066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p1"/>
            <p:cNvSpPr/>
            <p:nvPr/>
          </p:nvSpPr>
          <p:spPr>
            <a:xfrm>
              <a:off x="1376289" y="10353850"/>
              <a:ext cx="49530" cy="49530"/>
            </a:xfrm>
            <a:custGeom>
              <a:rect b="b" l="l" r="r" t="t"/>
              <a:pathLst>
                <a:path extrusionOk="0" h="49529" w="49530">
                  <a:moveTo>
                    <a:pt x="0" y="24222"/>
                  </a:moveTo>
                  <a:lnTo>
                    <a:pt x="1950" y="14935"/>
                  </a:lnTo>
                  <a:lnTo>
                    <a:pt x="7220" y="7220"/>
                  </a:lnTo>
                  <a:lnTo>
                    <a:pt x="14935" y="1950"/>
                  </a:lnTo>
                  <a:lnTo>
                    <a:pt x="24222" y="0"/>
                  </a:lnTo>
                  <a:lnTo>
                    <a:pt x="33869" y="1950"/>
                  </a:lnTo>
                  <a:lnTo>
                    <a:pt x="41768" y="7220"/>
                  </a:lnTo>
                  <a:lnTo>
                    <a:pt x="47106" y="14935"/>
                  </a:lnTo>
                  <a:lnTo>
                    <a:pt x="49066" y="24222"/>
                  </a:lnTo>
                  <a:lnTo>
                    <a:pt x="47106" y="33869"/>
                  </a:lnTo>
                  <a:lnTo>
                    <a:pt x="41768" y="41768"/>
                  </a:lnTo>
                  <a:lnTo>
                    <a:pt x="33869" y="47106"/>
                  </a:lnTo>
                  <a:lnTo>
                    <a:pt x="24222" y="49066"/>
                  </a:lnTo>
                  <a:lnTo>
                    <a:pt x="14935" y="47106"/>
                  </a:lnTo>
                  <a:lnTo>
                    <a:pt x="7220" y="41768"/>
                  </a:lnTo>
                  <a:lnTo>
                    <a:pt x="1950" y="33869"/>
                  </a:lnTo>
                  <a:lnTo>
                    <a:pt x="0" y="24222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2" name="Google Shape;202;p1"/>
          <p:cNvGrpSpPr/>
          <p:nvPr/>
        </p:nvGrpSpPr>
        <p:grpSpPr>
          <a:xfrm>
            <a:off x="1550987" y="10356850"/>
            <a:ext cx="42862" cy="42862"/>
            <a:chOff x="1550197" y="10356955"/>
            <a:chExt cx="43180" cy="43180"/>
          </a:xfrm>
        </p:grpSpPr>
        <p:sp>
          <p:nvSpPr>
            <p:cNvPr id="203" name="Google Shape;203;p1"/>
            <p:cNvSpPr/>
            <p:nvPr/>
          </p:nvSpPr>
          <p:spPr>
            <a:xfrm>
              <a:off x="1550197" y="10356955"/>
              <a:ext cx="43180" cy="43180"/>
            </a:xfrm>
            <a:custGeom>
              <a:rect b="b" l="l" r="r" t="t"/>
              <a:pathLst>
                <a:path extrusionOk="0" h="43179" w="43180">
                  <a:moveTo>
                    <a:pt x="21738" y="42855"/>
                  </a:moveTo>
                  <a:lnTo>
                    <a:pt x="13363" y="41205"/>
                  </a:lnTo>
                  <a:lnTo>
                    <a:pt x="6443" y="36644"/>
                  </a:lnTo>
                  <a:lnTo>
                    <a:pt x="1737" y="29754"/>
                  </a:lnTo>
                  <a:lnTo>
                    <a:pt x="0" y="21117"/>
                  </a:lnTo>
                  <a:lnTo>
                    <a:pt x="1737" y="12839"/>
                  </a:lnTo>
                  <a:lnTo>
                    <a:pt x="6443" y="6133"/>
                  </a:lnTo>
                  <a:lnTo>
                    <a:pt x="13363" y="1640"/>
                  </a:lnTo>
                  <a:lnTo>
                    <a:pt x="21738" y="0"/>
                  </a:lnTo>
                  <a:lnTo>
                    <a:pt x="30016" y="1640"/>
                  </a:lnTo>
                  <a:lnTo>
                    <a:pt x="36722" y="6133"/>
                  </a:lnTo>
                  <a:lnTo>
                    <a:pt x="41215" y="12839"/>
                  </a:lnTo>
                  <a:lnTo>
                    <a:pt x="42855" y="21117"/>
                  </a:lnTo>
                  <a:lnTo>
                    <a:pt x="41215" y="29754"/>
                  </a:lnTo>
                  <a:lnTo>
                    <a:pt x="36722" y="36644"/>
                  </a:lnTo>
                  <a:lnTo>
                    <a:pt x="30016" y="41205"/>
                  </a:lnTo>
                  <a:lnTo>
                    <a:pt x="21738" y="42855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1"/>
            <p:cNvSpPr/>
            <p:nvPr/>
          </p:nvSpPr>
          <p:spPr>
            <a:xfrm>
              <a:off x="1550197" y="10356955"/>
              <a:ext cx="43180" cy="43180"/>
            </a:xfrm>
            <a:custGeom>
              <a:rect b="b" l="l" r="r" t="t"/>
              <a:pathLst>
                <a:path extrusionOk="0" h="43179" w="43180">
                  <a:moveTo>
                    <a:pt x="0" y="21117"/>
                  </a:moveTo>
                  <a:lnTo>
                    <a:pt x="1737" y="12839"/>
                  </a:lnTo>
                  <a:lnTo>
                    <a:pt x="6443" y="6133"/>
                  </a:lnTo>
                  <a:lnTo>
                    <a:pt x="13363" y="1640"/>
                  </a:lnTo>
                  <a:lnTo>
                    <a:pt x="21738" y="0"/>
                  </a:lnTo>
                  <a:lnTo>
                    <a:pt x="30016" y="1640"/>
                  </a:lnTo>
                  <a:lnTo>
                    <a:pt x="36722" y="6133"/>
                  </a:lnTo>
                  <a:lnTo>
                    <a:pt x="41215" y="12839"/>
                  </a:lnTo>
                  <a:lnTo>
                    <a:pt x="42855" y="21117"/>
                  </a:lnTo>
                  <a:lnTo>
                    <a:pt x="41215" y="29754"/>
                  </a:lnTo>
                  <a:lnTo>
                    <a:pt x="36722" y="36644"/>
                  </a:lnTo>
                  <a:lnTo>
                    <a:pt x="30016" y="41205"/>
                  </a:lnTo>
                  <a:lnTo>
                    <a:pt x="21738" y="42855"/>
                  </a:lnTo>
                  <a:lnTo>
                    <a:pt x="13363" y="41205"/>
                  </a:lnTo>
                  <a:lnTo>
                    <a:pt x="6443" y="36644"/>
                  </a:lnTo>
                  <a:lnTo>
                    <a:pt x="1737" y="29754"/>
                  </a:lnTo>
                  <a:lnTo>
                    <a:pt x="0" y="21117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5" name="Google Shape;205;p1"/>
          <p:cNvGrpSpPr/>
          <p:nvPr/>
        </p:nvGrpSpPr>
        <p:grpSpPr>
          <a:xfrm>
            <a:off x="1724025" y="10360025"/>
            <a:ext cx="38100" cy="36512"/>
            <a:chOff x="1724104" y="10359439"/>
            <a:chExt cx="37465" cy="37465"/>
          </a:xfrm>
        </p:grpSpPr>
        <p:sp>
          <p:nvSpPr>
            <p:cNvPr id="206" name="Google Shape;206;p1"/>
            <p:cNvSpPr/>
            <p:nvPr/>
          </p:nvSpPr>
          <p:spPr>
            <a:xfrm>
              <a:off x="1724104" y="10359439"/>
              <a:ext cx="37465" cy="37465"/>
            </a:xfrm>
            <a:custGeom>
              <a:rect b="b" l="l" r="r" t="t"/>
              <a:pathLst>
                <a:path extrusionOk="0" h="37465" w="37464">
                  <a:moveTo>
                    <a:pt x="18632" y="37265"/>
                  </a:moveTo>
                  <a:lnTo>
                    <a:pt x="11267" y="35839"/>
                  </a:lnTo>
                  <a:lnTo>
                    <a:pt x="5356" y="31908"/>
                  </a:lnTo>
                  <a:lnTo>
                    <a:pt x="1426" y="25998"/>
                  </a:lnTo>
                  <a:lnTo>
                    <a:pt x="0" y="18632"/>
                  </a:lnTo>
                  <a:lnTo>
                    <a:pt x="1426" y="11529"/>
                  </a:lnTo>
                  <a:lnTo>
                    <a:pt x="5356" y="5589"/>
                  </a:lnTo>
                  <a:lnTo>
                    <a:pt x="11267" y="1513"/>
                  </a:lnTo>
                  <a:lnTo>
                    <a:pt x="18632" y="0"/>
                  </a:lnTo>
                  <a:lnTo>
                    <a:pt x="25998" y="1513"/>
                  </a:lnTo>
                  <a:lnTo>
                    <a:pt x="31908" y="5589"/>
                  </a:lnTo>
                  <a:lnTo>
                    <a:pt x="35839" y="11529"/>
                  </a:lnTo>
                  <a:lnTo>
                    <a:pt x="37265" y="18632"/>
                  </a:lnTo>
                  <a:lnTo>
                    <a:pt x="35839" y="25998"/>
                  </a:lnTo>
                  <a:lnTo>
                    <a:pt x="31908" y="31908"/>
                  </a:lnTo>
                  <a:lnTo>
                    <a:pt x="25998" y="35839"/>
                  </a:lnTo>
                  <a:lnTo>
                    <a:pt x="18632" y="37265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Google Shape;207;p1"/>
            <p:cNvSpPr/>
            <p:nvPr/>
          </p:nvSpPr>
          <p:spPr>
            <a:xfrm>
              <a:off x="1724104" y="10359439"/>
              <a:ext cx="37465" cy="37465"/>
            </a:xfrm>
            <a:custGeom>
              <a:rect b="b" l="l" r="r" t="t"/>
              <a:pathLst>
                <a:path extrusionOk="0" h="37465" w="37464">
                  <a:moveTo>
                    <a:pt x="0" y="18632"/>
                  </a:moveTo>
                  <a:lnTo>
                    <a:pt x="1426" y="11529"/>
                  </a:lnTo>
                  <a:lnTo>
                    <a:pt x="5356" y="5589"/>
                  </a:lnTo>
                  <a:lnTo>
                    <a:pt x="11267" y="1513"/>
                  </a:lnTo>
                  <a:lnTo>
                    <a:pt x="18632" y="0"/>
                  </a:lnTo>
                  <a:lnTo>
                    <a:pt x="25998" y="1513"/>
                  </a:lnTo>
                  <a:lnTo>
                    <a:pt x="31908" y="5589"/>
                  </a:lnTo>
                  <a:lnTo>
                    <a:pt x="35839" y="11529"/>
                  </a:lnTo>
                  <a:lnTo>
                    <a:pt x="37265" y="18632"/>
                  </a:lnTo>
                  <a:lnTo>
                    <a:pt x="35839" y="25998"/>
                  </a:lnTo>
                  <a:lnTo>
                    <a:pt x="31908" y="31908"/>
                  </a:lnTo>
                  <a:lnTo>
                    <a:pt x="25998" y="35839"/>
                  </a:lnTo>
                  <a:lnTo>
                    <a:pt x="18632" y="37265"/>
                  </a:lnTo>
                  <a:lnTo>
                    <a:pt x="11267" y="35839"/>
                  </a:lnTo>
                  <a:lnTo>
                    <a:pt x="5356" y="31908"/>
                  </a:lnTo>
                  <a:lnTo>
                    <a:pt x="1426" y="25998"/>
                  </a:lnTo>
                  <a:lnTo>
                    <a:pt x="0" y="18632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8" name="Google Shape;208;p1"/>
          <p:cNvGrpSpPr/>
          <p:nvPr/>
        </p:nvGrpSpPr>
        <p:grpSpPr>
          <a:xfrm>
            <a:off x="1898650" y="10363200"/>
            <a:ext cx="31750" cy="31750"/>
            <a:chOff x="1898011" y="10362546"/>
            <a:chExt cx="31750" cy="31750"/>
          </a:xfrm>
        </p:grpSpPr>
        <p:sp>
          <p:nvSpPr>
            <p:cNvPr id="209" name="Google Shape;209;p1"/>
            <p:cNvSpPr/>
            <p:nvPr/>
          </p:nvSpPr>
          <p:spPr>
            <a:xfrm>
              <a:off x="1898011" y="10362546"/>
              <a:ext cx="31750" cy="31750"/>
            </a:xfrm>
            <a:custGeom>
              <a:rect b="b" l="l" r="r" t="t"/>
              <a:pathLst>
                <a:path extrusionOk="0" h="31750" w="31750">
                  <a:moveTo>
                    <a:pt x="24222" y="31675"/>
                  </a:moveTo>
                  <a:lnTo>
                    <a:pt x="6832" y="31675"/>
                  </a:lnTo>
                  <a:lnTo>
                    <a:pt x="0" y="24222"/>
                  </a:lnTo>
                  <a:lnTo>
                    <a:pt x="0" y="15527"/>
                  </a:lnTo>
                  <a:lnTo>
                    <a:pt x="0" y="6832"/>
                  </a:lnTo>
                  <a:lnTo>
                    <a:pt x="6832" y="0"/>
                  </a:lnTo>
                  <a:lnTo>
                    <a:pt x="24222" y="0"/>
                  </a:lnTo>
                  <a:lnTo>
                    <a:pt x="31675" y="6832"/>
                  </a:lnTo>
                  <a:lnTo>
                    <a:pt x="31675" y="24222"/>
                  </a:lnTo>
                  <a:lnTo>
                    <a:pt x="24222" y="31675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1"/>
            <p:cNvSpPr/>
            <p:nvPr/>
          </p:nvSpPr>
          <p:spPr>
            <a:xfrm>
              <a:off x="1898011" y="10362546"/>
              <a:ext cx="31750" cy="31750"/>
            </a:xfrm>
            <a:custGeom>
              <a:rect b="b" l="l" r="r" t="t"/>
              <a:pathLst>
                <a:path extrusionOk="0" h="31750" w="31750">
                  <a:moveTo>
                    <a:pt x="0" y="15527"/>
                  </a:moveTo>
                  <a:lnTo>
                    <a:pt x="0" y="6832"/>
                  </a:lnTo>
                  <a:lnTo>
                    <a:pt x="6832" y="0"/>
                  </a:lnTo>
                  <a:lnTo>
                    <a:pt x="15527" y="0"/>
                  </a:lnTo>
                  <a:lnTo>
                    <a:pt x="24222" y="0"/>
                  </a:lnTo>
                  <a:lnTo>
                    <a:pt x="31675" y="6832"/>
                  </a:lnTo>
                  <a:lnTo>
                    <a:pt x="31675" y="15527"/>
                  </a:lnTo>
                  <a:lnTo>
                    <a:pt x="31675" y="24222"/>
                  </a:lnTo>
                  <a:lnTo>
                    <a:pt x="24222" y="31675"/>
                  </a:lnTo>
                  <a:lnTo>
                    <a:pt x="15527" y="31675"/>
                  </a:lnTo>
                  <a:lnTo>
                    <a:pt x="6832" y="31675"/>
                  </a:lnTo>
                  <a:lnTo>
                    <a:pt x="0" y="24222"/>
                  </a:lnTo>
                  <a:lnTo>
                    <a:pt x="0" y="15527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1" name="Google Shape;211;p1"/>
          <p:cNvGrpSpPr/>
          <p:nvPr/>
        </p:nvGrpSpPr>
        <p:grpSpPr>
          <a:xfrm>
            <a:off x="2071687" y="10366375"/>
            <a:ext cx="26987" cy="25400"/>
            <a:chOff x="2071918" y="10365651"/>
            <a:chExt cx="26034" cy="26034"/>
          </a:xfrm>
        </p:grpSpPr>
        <p:sp>
          <p:nvSpPr>
            <p:cNvPr id="212" name="Google Shape;212;p1"/>
            <p:cNvSpPr/>
            <p:nvPr/>
          </p:nvSpPr>
          <p:spPr>
            <a:xfrm>
              <a:off x="2071918" y="10365651"/>
              <a:ext cx="26034" cy="26034"/>
            </a:xfrm>
            <a:custGeom>
              <a:rect b="b" l="l" r="r" t="t"/>
              <a:pathLst>
                <a:path extrusionOk="0" h="26034" w="26035">
                  <a:moveTo>
                    <a:pt x="19875" y="25464"/>
                  </a:moveTo>
                  <a:lnTo>
                    <a:pt x="5589" y="25464"/>
                  </a:lnTo>
                  <a:lnTo>
                    <a:pt x="0" y="19875"/>
                  </a:lnTo>
                  <a:lnTo>
                    <a:pt x="0" y="12421"/>
                  </a:lnTo>
                  <a:lnTo>
                    <a:pt x="0" y="5589"/>
                  </a:lnTo>
                  <a:lnTo>
                    <a:pt x="5589" y="0"/>
                  </a:lnTo>
                  <a:lnTo>
                    <a:pt x="19875" y="0"/>
                  </a:lnTo>
                  <a:lnTo>
                    <a:pt x="25464" y="5589"/>
                  </a:lnTo>
                  <a:lnTo>
                    <a:pt x="25464" y="19875"/>
                  </a:lnTo>
                  <a:lnTo>
                    <a:pt x="19875" y="25464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1"/>
            <p:cNvSpPr/>
            <p:nvPr/>
          </p:nvSpPr>
          <p:spPr>
            <a:xfrm>
              <a:off x="2071918" y="10365651"/>
              <a:ext cx="26034" cy="26034"/>
            </a:xfrm>
            <a:custGeom>
              <a:rect b="b" l="l" r="r" t="t"/>
              <a:pathLst>
                <a:path extrusionOk="0" h="26034" w="26035">
                  <a:moveTo>
                    <a:pt x="0" y="12421"/>
                  </a:moveTo>
                  <a:lnTo>
                    <a:pt x="0" y="5589"/>
                  </a:lnTo>
                  <a:lnTo>
                    <a:pt x="5589" y="0"/>
                  </a:lnTo>
                  <a:lnTo>
                    <a:pt x="13043" y="0"/>
                  </a:lnTo>
                  <a:lnTo>
                    <a:pt x="19875" y="0"/>
                  </a:lnTo>
                  <a:lnTo>
                    <a:pt x="25464" y="5589"/>
                  </a:lnTo>
                  <a:lnTo>
                    <a:pt x="25464" y="12421"/>
                  </a:lnTo>
                  <a:lnTo>
                    <a:pt x="25464" y="19875"/>
                  </a:lnTo>
                  <a:lnTo>
                    <a:pt x="19875" y="25464"/>
                  </a:lnTo>
                  <a:lnTo>
                    <a:pt x="13043" y="25464"/>
                  </a:lnTo>
                  <a:lnTo>
                    <a:pt x="5589" y="25464"/>
                  </a:lnTo>
                  <a:lnTo>
                    <a:pt x="0" y="19875"/>
                  </a:lnTo>
                  <a:lnTo>
                    <a:pt x="0" y="12421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214" name="Google Shape;214;p1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0" y="10177462"/>
            <a:ext cx="74612" cy="8413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1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163512" y="10179050"/>
            <a:ext cx="79375" cy="809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" name="Google Shape;216;p1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338137" y="10182225"/>
            <a:ext cx="74612" cy="746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" name="Google Shape;217;p1"/>
          <p:cNvPicPr preferRelativeResize="0"/>
          <p:nvPr/>
        </p:nvPicPr>
        <p:blipFill rotWithShape="1">
          <a:blip r:embed="rId21">
            <a:alphaModFix/>
          </a:blip>
          <a:srcRect b="0" l="0" r="0" t="0"/>
          <a:stretch/>
        </p:blipFill>
        <p:spPr>
          <a:xfrm>
            <a:off x="511175" y="10185400"/>
            <a:ext cx="69850" cy="682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18" name="Google Shape;218;p1"/>
          <p:cNvPicPr preferRelativeResize="0"/>
          <p:nvPr/>
        </p:nvPicPr>
        <p:blipFill rotWithShape="1">
          <a:blip r:embed="rId22">
            <a:alphaModFix/>
          </a:blip>
          <a:srcRect b="0" l="0" r="0" t="0"/>
          <a:stretch/>
        </p:blipFill>
        <p:spPr>
          <a:xfrm>
            <a:off x="684212" y="10186987"/>
            <a:ext cx="65087" cy="6508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19" name="Google Shape;219;p1"/>
          <p:cNvGrpSpPr/>
          <p:nvPr/>
        </p:nvGrpSpPr>
        <p:grpSpPr>
          <a:xfrm>
            <a:off x="858837" y="10190162"/>
            <a:ext cx="57150" cy="58737"/>
            <a:chOff x="858915" y="10190502"/>
            <a:chExt cx="57785" cy="57785"/>
          </a:xfrm>
        </p:grpSpPr>
        <p:sp>
          <p:nvSpPr>
            <p:cNvPr id="220" name="Google Shape;220;p1"/>
            <p:cNvSpPr/>
            <p:nvPr/>
          </p:nvSpPr>
          <p:spPr>
            <a:xfrm>
              <a:off x="858915" y="10190502"/>
              <a:ext cx="57785" cy="57785"/>
            </a:xfrm>
            <a:custGeom>
              <a:rect b="b" l="l" r="r" t="t"/>
              <a:pathLst>
                <a:path extrusionOk="0" h="57784" w="57784">
                  <a:moveTo>
                    <a:pt x="29191" y="57762"/>
                  </a:moveTo>
                  <a:lnTo>
                    <a:pt x="17817" y="55568"/>
                  </a:lnTo>
                  <a:lnTo>
                    <a:pt x="8540" y="49532"/>
                  </a:lnTo>
                  <a:lnTo>
                    <a:pt x="2290" y="40468"/>
                  </a:lnTo>
                  <a:lnTo>
                    <a:pt x="0" y="29191"/>
                  </a:lnTo>
                  <a:lnTo>
                    <a:pt x="2290" y="17817"/>
                  </a:lnTo>
                  <a:lnTo>
                    <a:pt x="8540" y="8540"/>
                  </a:lnTo>
                  <a:lnTo>
                    <a:pt x="17817" y="2290"/>
                  </a:lnTo>
                  <a:lnTo>
                    <a:pt x="29191" y="0"/>
                  </a:lnTo>
                  <a:lnTo>
                    <a:pt x="40206" y="2290"/>
                  </a:lnTo>
                  <a:lnTo>
                    <a:pt x="49299" y="8540"/>
                  </a:lnTo>
                  <a:lnTo>
                    <a:pt x="55481" y="17817"/>
                  </a:lnTo>
                  <a:lnTo>
                    <a:pt x="57762" y="29191"/>
                  </a:lnTo>
                  <a:lnTo>
                    <a:pt x="55481" y="40468"/>
                  </a:lnTo>
                  <a:lnTo>
                    <a:pt x="49299" y="49532"/>
                  </a:lnTo>
                  <a:lnTo>
                    <a:pt x="40206" y="55568"/>
                  </a:lnTo>
                  <a:lnTo>
                    <a:pt x="29191" y="57762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1"/>
            <p:cNvSpPr/>
            <p:nvPr/>
          </p:nvSpPr>
          <p:spPr>
            <a:xfrm>
              <a:off x="858915" y="10190502"/>
              <a:ext cx="57785" cy="57785"/>
            </a:xfrm>
            <a:custGeom>
              <a:rect b="b" l="l" r="r" t="t"/>
              <a:pathLst>
                <a:path extrusionOk="0" h="57784" w="57784">
                  <a:moveTo>
                    <a:pt x="0" y="29191"/>
                  </a:moveTo>
                  <a:lnTo>
                    <a:pt x="2290" y="17817"/>
                  </a:lnTo>
                  <a:lnTo>
                    <a:pt x="8540" y="8540"/>
                  </a:lnTo>
                  <a:lnTo>
                    <a:pt x="17817" y="2290"/>
                  </a:lnTo>
                  <a:lnTo>
                    <a:pt x="29191" y="0"/>
                  </a:lnTo>
                  <a:lnTo>
                    <a:pt x="40206" y="2290"/>
                  </a:lnTo>
                  <a:lnTo>
                    <a:pt x="49299" y="8540"/>
                  </a:lnTo>
                  <a:lnTo>
                    <a:pt x="55481" y="17817"/>
                  </a:lnTo>
                  <a:lnTo>
                    <a:pt x="57762" y="29191"/>
                  </a:lnTo>
                  <a:lnTo>
                    <a:pt x="55481" y="40468"/>
                  </a:lnTo>
                  <a:lnTo>
                    <a:pt x="49299" y="49532"/>
                  </a:lnTo>
                  <a:lnTo>
                    <a:pt x="40206" y="55568"/>
                  </a:lnTo>
                  <a:lnTo>
                    <a:pt x="29191" y="57762"/>
                  </a:lnTo>
                  <a:lnTo>
                    <a:pt x="17817" y="55568"/>
                  </a:lnTo>
                  <a:lnTo>
                    <a:pt x="8540" y="49532"/>
                  </a:lnTo>
                  <a:lnTo>
                    <a:pt x="2290" y="40468"/>
                  </a:lnTo>
                  <a:lnTo>
                    <a:pt x="0" y="29191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2" name="Google Shape;222;p1"/>
          <p:cNvGrpSpPr/>
          <p:nvPr/>
        </p:nvGrpSpPr>
        <p:grpSpPr>
          <a:xfrm>
            <a:off x="1033462" y="10193337"/>
            <a:ext cx="52387" cy="52387"/>
            <a:chOff x="1032823" y="10192986"/>
            <a:chExt cx="52705" cy="53340"/>
          </a:xfrm>
        </p:grpSpPr>
        <p:sp>
          <p:nvSpPr>
            <p:cNvPr id="223" name="Google Shape;223;p1"/>
            <p:cNvSpPr/>
            <p:nvPr/>
          </p:nvSpPr>
          <p:spPr>
            <a:xfrm>
              <a:off x="1032823" y="10192986"/>
              <a:ext cx="52705" cy="53340"/>
            </a:xfrm>
            <a:custGeom>
              <a:rect b="b" l="l" r="r" t="t"/>
              <a:pathLst>
                <a:path extrusionOk="0" h="53340" w="52705">
                  <a:moveTo>
                    <a:pt x="26086" y="52793"/>
                  </a:moveTo>
                  <a:lnTo>
                    <a:pt x="15983" y="50726"/>
                  </a:lnTo>
                  <a:lnTo>
                    <a:pt x="7686" y="45107"/>
                  </a:lnTo>
                  <a:lnTo>
                    <a:pt x="2067" y="36809"/>
                  </a:lnTo>
                  <a:lnTo>
                    <a:pt x="0" y="26707"/>
                  </a:lnTo>
                  <a:lnTo>
                    <a:pt x="2067" y="16245"/>
                  </a:lnTo>
                  <a:lnTo>
                    <a:pt x="7686" y="7763"/>
                  </a:lnTo>
                  <a:lnTo>
                    <a:pt x="15983" y="2076"/>
                  </a:lnTo>
                  <a:lnTo>
                    <a:pt x="26086" y="0"/>
                  </a:lnTo>
                  <a:lnTo>
                    <a:pt x="36188" y="2076"/>
                  </a:lnTo>
                  <a:lnTo>
                    <a:pt x="44486" y="7763"/>
                  </a:lnTo>
                  <a:lnTo>
                    <a:pt x="50105" y="16245"/>
                  </a:lnTo>
                  <a:lnTo>
                    <a:pt x="52172" y="26707"/>
                  </a:lnTo>
                  <a:lnTo>
                    <a:pt x="50105" y="36809"/>
                  </a:lnTo>
                  <a:lnTo>
                    <a:pt x="44486" y="45107"/>
                  </a:lnTo>
                  <a:lnTo>
                    <a:pt x="36188" y="50726"/>
                  </a:lnTo>
                  <a:lnTo>
                    <a:pt x="26086" y="52793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1"/>
            <p:cNvSpPr/>
            <p:nvPr/>
          </p:nvSpPr>
          <p:spPr>
            <a:xfrm>
              <a:off x="1032823" y="10192986"/>
              <a:ext cx="52705" cy="53340"/>
            </a:xfrm>
            <a:custGeom>
              <a:rect b="b" l="l" r="r" t="t"/>
              <a:pathLst>
                <a:path extrusionOk="0" h="53340" w="52705">
                  <a:moveTo>
                    <a:pt x="0" y="26707"/>
                  </a:moveTo>
                  <a:lnTo>
                    <a:pt x="2067" y="16245"/>
                  </a:lnTo>
                  <a:lnTo>
                    <a:pt x="7686" y="7763"/>
                  </a:lnTo>
                  <a:lnTo>
                    <a:pt x="15983" y="2076"/>
                  </a:lnTo>
                  <a:lnTo>
                    <a:pt x="26086" y="0"/>
                  </a:lnTo>
                  <a:lnTo>
                    <a:pt x="36188" y="2076"/>
                  </a:lnTo>
                  <a:lnTo>
                    <a:pt x="44486" y="7763"/>
                  </a:lnTo>
                  <a:lnTo>
                    <a:pt x="50105" y="16245"/>
                  </a:lnTo>
                  <a:lnTo>
                    <a:pt x="52172" y="26707"/>
                  </a:lnTo>
                  <a:lnTo>
                    <a:pt x="50105" y="36809"/>
                  </a:lnTo>
                  <a:lnTo>
                    <a:pt x="44486" y="45107"/>
                  </a:lnTo>
                  <a:lnTo>
                    <a:pt x="36188" y="50726"/>
                  </a:lnTo>
                  <a:lnTo>
                    <a:pt x="26086" y="52793"/>
                  </a:lnTo>
                  <a:lnTo>
                    <a:pt x="15983" y="50726"/>
                  </a:lnTo>
                  <a:lnTo>
                    <a:pt x="7686" y="45107"/>
                  </a:lnTo>
                  <a:lnTo>
                    <a:pt x="2067" y="36809"/>
                  </a:lnTo>
                  <a:lnTo>
                    <a:pt x="0" y="26707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5" name="Google Shape;225;p1"/>
          <p:cNvGrpSpPr/>
          <p:nvPr/>
        </p:nvGrpSpPr>
        <p:grpSpPr>
          <a:xfrm>
            <a:off x="1206500" y="10196512"/>
            <a:ext cx="47625" cy="47625"/>
            <a:chOff x="1206109" y="10196091"/>
            <a:chExt cx="47625" cy="47625"/>
          </a:xfrm>
        </p:grpSpPr>
        <p:sp>
          <p:nvSpPr>
            <p:cNvPr id="226" name="Google Shape;226;p1"/>
            <p:cNvSpPr/>
            <p:nvPr/>
          </p:nvSpPr>
          <p:spPr>
            <a:xfrm>
              <a:off x="1206109" y="10196091"/>
              <a:ext cx="47625" cy="47625"/>
            </a:xfrm>
            <a:custGeom>
              <a:rect b="b" l="l" r="r" t="t"/>
              <a:pathLst>
                <a:path extrusionOk="0" h="47625" w="47625">
                  <a:moveTo>
                    <a:pt x="23601" y="47203"/>
                  </a:moveTo>
                  <a:lnTo>
                    <a:pt x="14411" y="45349"/>
                  </a:lnTo>
                  <a:lnTo>
                    <a:pt x="6909" y="40293"/>
                  </a:lnTo>
                  <a:lnTo>
                    <a:pt x="1853" y="32791"/>
                  </a:lnTo>
                  <a:lnTo>
                    <a:pt x="0" y="23601"/>
                  </a:lnTo>
                  <a:lnTo>
                    <a:pt x="1853" y="14411"/>
                  </a:lnTo>
                  <a:lnTo>
                    <a:pt x="6909" y="6909"/>
                  </a:lnTo>
                  <a:lnTo>
                    <a:pt x="14411" y="1853"/>
                  </a:lnTo>
                  <a:lnTo>
                    <a:pt x="23601" y="0"/>
                  </a:lnTo>
                  <a:lnTo>
                    <a:pt x="32791" y="1853"/>
                  </a:lnTo>
                  <a:lnTo>
                    <a:pt x="40293" y="6909"/>
                  </a:lnTo>
                  <a:lnTo>
                    <a:pt x="45349" y="14411"/>
                  </a:lnTo>
                  <a:lnTo>
                    <a:pt x="47203" y="23601"/>
                  </a:lnTo>
                  <a:lnTo>
                    <a:pt x="45349" y="32791"/>
                  </a:lnTo>
                  <a:lnTo>
                    <a:pt x="40293" y="40293"/>
                  </a:lnTo>
                  <a:lnTo>
                    <a:pt x="32791" y="45349"/>
                  </a:lnTo>
                  <a:lnTo>
                    <a:pt x="23601" y="47203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1"/>
            <p:cNvSpPr/>
            <p:nvPr/>
          </p:nvSpPr>
          <p:spPr>
            <a:xfrm>
              <a:off x="1206109" y="10196091"/>
              <a:ext cx="47625" cy="47625"/>
            </a:xfrm>
            <a:custGeom>
              <a:rect b="b" l="l" r="r" t="t"/>
              <a:pathLst>
                <a:path extrusionOk="0" h="47625" w="47625">
                  <a:moveTo>
                    <a:pt x="0" y="23601"/>
                  </a:moveTo>
                  <a:lnTo>
                    <a:pt x="1853" y="14411"/>
                  </a:lnTo>
                  <a:lnTo>
                    <a:pt x="6909" y="6909"/>
                  </a:lnTo>
                  <a:lnTo>
                    <a:pt x="14411" y="1853"/>
                  </a:lnTo>
                  <a:lnTo>
                    <a:pt x="23601" y="0"/>
                  </a:lnTo>
                  <a:lnTo>
                    <a:pt x="32791" y="1853"/>
                  </a:lnTo>
                  <a:lnTo>
                    <a:pt x="40293" y="6909"/>
                  </a:lnTo>
                  <a:lnTo>
                    <a:pt x="45349" y="14411"/>
                  </a:lnTo>
                  <a:lnTo>
                    <a:pt x="47203" y="23601"/>
                  </a:lnTo>
                  <a:lnTo>
                    <a:pt x="45349" y="32791"/>
                  </a:lnTo>
                  <a:lnTo>
                    <a:pt x="40293" y="40293"/>
                  </a:lnTo>
                  <a:lnTo>
                    <a:pt x="32791" y="45349"/>
                  </a:lnTo>
                  <a:lnTo>
                    <a:pt x="23601" y="47203"/>
                  </a:lnTo>
                  <a:lnTo>
                    <a:pt x="14411" y="45349"/>
                  </a:lnTo>
                  <a:lnTo>
                    <a:pt x="6909" y="40293"/>
                  </a:lnTo>
                  <a:lnTo>
                    <a:pt x="1853" y="32791"/>
                  </a:lnTo>
                  <a:lnTo>
                    <a:pt x="0" y="23601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8" name="Google Shape;228;p1"/>
          <p:cNvGrpSpPr/>
          <p:nvPr/>
        </p:nvGrpSpPr>
        <p:grpSpPr>
          <a:xfrm>
            <a:off x="1379537" y="10198100"/>
            <a:ext cx="42862" cy="42862"/>
            <a:chOff x="1380016" y="10198576"/>
            <a:chExt cx="41910" cy="42545"/>
          </a:xfrm>
        </p:grpSpPr>
        <p:sp>
          <p:nvSpPr>
            <p:cNvPr id="229" name="Google Shape;229;p1"/>
            <p:cNvSpPr/>
            <p:nvPr/>
          </p:nvSpPr>
          <p:spPr>
            <a:xfrm>
              <a:off x="1380016" y="10198576"/>
              <a:ext cx="41910" cy="42545"/>
            </a:xfrm>
            <a:custGeom>
              <a:rect b="b" l="l" r="r" t="t"/>
              <a:pathLst>
                <a:path extrusionOk="0" h="42545" w="41909">
                  <a:moveTo>
                    <a:pt x="20496" y="42234"/>
                  </a:moveTo>
                  <a:lnTo>
                    <a:pt x="12577" y="40507"/>
                  </a:lnTo>
                  <a:lnTo>
                    <a:pt x="6055" y="35868"/>
                  </a:lnTo>
                  <a:lnTo>
                    <a:pt x="1630" y="29133"/>
                  </a:lnTo>
                  <a:lnTo>
                    <a:pt x="0" y="21117"/>
                  </a:lnTo>
                  <a:lnTo>
                    <a:pt x="1630" y="12839"/>
                  </a:lnTo>
                  <a:lnTo>
                    <a:pt x="6055" y="6133"/>
                  </a:lnTo>
                  <a:lnTo>
                    <a:pt x="12577" y="1640"/>
                  </a:lnTo>
                  <a:lnTo>
                    <a:pt x="20496" y="0"/>
                  </a:lnTo>
                  <a:lnTo>
                    <a:pt x="28774" y="1640"/>
                  </a:lnTo>
                  <a:lnTo>
                    <a:pt x="35480" y="6133"/>
                  </a:lnTo>
                  <a:lnTo>
                    <a:pt x="39973" y="12839"/>
                  </a:lnTo>
                  <a:lnTo>
                    <a:pt x="41613" y="21117"/>
                  </a:lnTo>
                  <a:lnTo>
                    <a:pt x="39973" y="29133"/>
                  </a:lnTo>
                  <a:lnTo>
                    <a:pt x="35480" y="35868"/>
                  </a:lnTo>
                  <a:lnTo>
                    <a:pt x="28774" y="40507"/>
                  </a:lnTo>
                  <a:lnTo>
                    <a:pt x="20496" y="42234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1"/>
            <p:cNvSpPr/>
            <p:nvPr/>
          </p:nvSpPr>
          <p:spPr>
            <a:xfrm>
              <a:off x="1380016" y="10198576"/>
              <a:ext cx="41910" cy="42545"/>
            </a:xfrm>
            <a:custGeom>
              <a:rect b="b" l="l" r="r" t="t"/>
              <a:pathLst>
                <a:path extrusionOk="0" h="42545" w="41909">
                  <a:moveTo>
                    <a:pt x="0" y="21117"/>
                  </a:moveTo>
                  <a:lnTo>
                    <a:pt x="1630" y="12839"/>
                  </a:lnTo>
                  <a:lnTo>
                    <a:pt x="6055" y="6133"/>
                  </a:lnTo>
                  <a:lnTo>
                    <a:pt x="12577" y="1640"/>
                  </a:lnTo>
                  <a:lnTo>
                    <a:pt x="20496" y="0"/>
                  </a:lnTo>
                  <a:lnTo>
                    <a:pt x="28774" y="1640"/>
                  </a:lnTo>
                  <a:lnTo>
                    <a:pt x="35480" y="6133"/>
                  </a:lnTo>
                  <a:lnTo>
                    <a:pt x="39973" y="12839"/>
                  </a:lnTo>
                  <a:lnTo>
                    <a:pt x="41613" y="21117"/>
                  </a:lnTo>
                  <a:lnTo>
                    <a:pt x="39973" y="29133"/>
                  </a:lnTo>
                  <a:lnTo>
                    <a:pt x="35480" y="35868"/>
                  </a:lnTo>
                  <a:lnTo>
                    <a:pt x="28774" y="40507"/>
                  </a:lnTo>
                  <a:lnTo>
                    <a:pt x="20496" y="42234"/>
                  </a:lnTo>
                  <a:lnTo>
                    <a:pt x="12577" y="40507"/>
                  </a:lnTo>
                  <a:lnTo>
                    <a:pt x="6055" y="35868"/>
                  </a:lnTo>
                  <a:lnTo>
                    <a:pt x="1630" y="29133"/>
                  </a:lnTo>
                  <a:lnTo>
                    <a:pt x="0" y="21117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1" name="Google Shape;231;p1"/>
          <p:cNvGrpSpPr/>
          <p:nvPr/>
        </p:nvGrpSpPr>
        <p:grpSpPr>
          <a:xfrm>
            <a:off x="1552575" y="10201275"/>
            <a:ext cx="38100" cy="36512"/>
            <a:chOff x="1553302" y="10201060"/>
            <a:chExt cx="36830" cy="36830"/>
          </a:xfrm>
        </p:grpSpPr>
        <p:sp>
          <p:nvSpPr>
            <p:cNvPr id="232" name="Google Shape;232;p1"/>
            <p:cNvSpPr/>
            <p:nvPr/>
          </p:nvSpPr>
          <p:spPr>
            <a:xfrm>
              <a:off x="1553302" y="10201060"/>
              <a:ext cx="36830" cy="36830"/>
            </a:xfrm>
            <a:custGeom>
              <a:rect b="b" l="l" r="r" t="t"/>
              <a:pathLst>
                <a:path extrusionOk="0" h="36829" w="36830">
                  <a:moveTo>
                    <a:pt x="18632" y="36644"/>
                  </a:moveTo>
                  <a:lnTo>
                    <a:pt x="11267" y="35227"/>
                  </a:lnTo>
                  <a:lnTo>
                    <a:pt x="5356" y="31365"/>
                  </a:lnTo>
                  <a:lnTo>
                    <a:pt x="1426" y="25639"/>
                  </a:lnTo>
                  <a:lnTo>
                    <a:pt x="0" y="18632"/>
                  </a:lnTo>
                  <a:lnTo>
                    <a:pt x="1426" y="11529"/>
                  </a:lnTo>
                  <a:lnTo>
                    <a:pt x="5356" y="5589"/>
                  </a:lnTo>
                  <a:lnTo>
                    <a:pt x="11267" y="1513"/>
                  </a:lnTo>
                  <a:lnTo>
                    <a:pt x="18632" y="0"/>
                  </a:lnTo>
                  <a:lnTo>
                    <a:pt x="25639" y="1513"/>
                  </a:lnTo>
                  <a:lnTo>
                    <a:pt x="31365" y="5589"/>
                  </a:lnTo>
                  <a:lnTo>
                    <a:pt x="35227" y="11529"/>
                  </a:lnTo>
                  <a:lnTo>
                    <a:pt x="36644" y="18632"/>
                  </a:lnTo>
                  <a:lnTo>
                    <a:pt x="35227" y="25639"/>
                  </a:lnTo>
                  <a:lnTo>
                    <a:pt x="31365" y="31365"/>
                  </a:lnTo>
                  <a:lnTo>
                    <a:pt x="25639" y="35227"/>
                  </a:lnTo>
                  <a:lnTo>
                    <a:pt x="18632" y="36644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1"/>
            <p:cNvSpPr/>
            <p:nvPr/>
          </p:nvSpPr>
          <p:spPr>
            <a:xfrm>
              <a:off x="1553302" y="10201060"/>
              <a:ext cx="36830" cy="36830"/>
            </a:xfrm>
            <a:custGeom>
              <a:rect b="b" l="l" r="r" t="t"/>
              <a:pathLst>
                <a:path extrusionOk="0" h="36829" w="36830">
                  <a:moveTo>
                    <a:pt x="0" y="18632"/>
                  </a:moveTo>
                  <a:lnTo>
                    <a:pt x="1426" y="11529"/>
                  </a:lnTo>
                  <a:lnTo>
                    <a:pt x="5356" y="5589"/>
                  </a:lnTo>
                  <a:lnTo>
                    <a:pt x="11267" y="1513"/>
                  </a:lnTo>
                  <a:lnTo>
                    <a:pt x="18632" y="0"/>
                  </a:lnTo>
                  <a:lnTo>
                    <a:pt x="25639" y="1513"/>
                  </a:lnTo>
                  <a:lnTo>
                    <a:pt x="31365" y="5589"/>
                  </a:lnTo>
                  <a:lnTo>
                    <a:pt x="35227" y="11529"/>
                  </a:lnTo>
                  <a:lnTo>
                    <a:pt x="36644" y="18632"/>
                  </a:lnTo>
                  <a:lnTo>
                    <a:pt x="35227" y="25639"/>
                  </a:lnTo>
                  <a:lnTo>
                    <a:pt x="31365" y="31365"/>
                  </a:lnTo>
                  <a:lnTo>
                    <a:pt x="25639" y="35227"/>
                  </a:lnTo>
                  <a:lnTo>
                    <a:pt x="18632" y="36644"/>
                  </a:lnTo>
                  <a:lnTo>
                    <a:pt x="11267" y="35227"/>
                  </a:lnTo>
                  <a:lnTo>
                    <a:pt x="5356" y="31365"/>
                  </a:lnTo>
                  <a:lnTo>
                    <a:pt x="1426" y="25639"/>
                  </a:lnTo>
                  <a:lnTo>
                    <a:pt x="0" y="18632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4" name="Google Shape;234;p1"/>
          <p:cNvGrpSpPr/>
          <p:nvPr/>
        </p:nvGrpSpPr>
        <p:grpSpPr>
          <a:xfrm>
            <a:off x="1727200" y="10204450"/>
            <a:ext cx="31750" cy="30162"/>
            <a:chOff x="1727209" y="10204165"/>
            <a:chExt cx="31115" cy="31115"/>
          </a:xfrm>
        </p:grpSpPr>
        <p:sp>
          <p:nvSpPr>
            <p:cNvPr id="235" name="Google Shape;235;p1"/>
            <p:cNvSpPr/>
            <p:nvPr/>
          </p:nvSpPr>
          <p:spPr>
            <a:xfrm>
              <a:off x="1727209" y="10204165"/>
              <a:ext cx="31115" cy="31115"/>
            </a:xfrm>
            <a:custGeom>
              <a:rect b="b" l="l" r="r" t="t"/>
              <a:pathLst>
                <a:path extrusionOk="0" h="31115" w="31114">
                  <a:moveTo>
                    <a:pt x="24222" y="31054"/>
                  </a:moveTo>
                  <a:lnTo>
                    <a:pt x="6832" y="31054"/>
                  </a:lnTo>
                  <a:lnTo>
                    <a:pt x="0" y="24222"/>
                  </a:lnTo>
                  <a:lnTo>
                    <a:pt x="0" y="15527"/>
                  </a:lnTo>
                  <a:lnTo>
                    <a:pt x="0" y="6832"/>
                  </a:lnTo>
                  <a:lnTo>
                    <a:pt x="6832" y="0"/>
                  </a:lnTo>
                  <a:lnTo>
                    <a:pt x="24222" y="0"/>
                  </a:lnTo>
                  <a:lnTo>
                    <a:pt x="31054" y="6832"/>
                  </a:lnTo>
                  <a:lnTo>
                    <a:pt x="31054" y="24222"/>
                  </a:lnTo>
                  <a:lnTo>
                    <a:pt x="24222" y="31054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1"/>
            <p:cNvSpPr/>
            <p:nvPr/>
          </p:nvSpPr>
          <p:spPr>
            <a:xfrm>
              <a:off x="1727209" y="10204165"/>
              <a:ext cx="31115" cy="31115"/>
            </a:xfrm>
            <a:custGeom>
              <a:rect b="b" l="l" r="r" t="t"/>
              <a:pathLst>
                <a:path extrusionOk="0" h="31115" w="31114">
                  <a:moveTo>
                    <a:pt x="0" y="15527"/>
                  </a:moveTo>
                  <a:lnTo>
                    <a:pt x="0" y="6832"/>
                  </a:lnTo>
                  <a:lnTo>
                    <a:pt x="6832" y="0"/>
                  </a:lnTo>
                  <a:lnTo>
                    <a:pt x="15527" y="0"/>
                  </a:lnTo>
                  <a:lnTo>
                    <a:pt x="24222" y="0"/>
                  </a:lnTo>
                  <a:lnTo>
                    <a:pt x="31054" y="6832"/>
                  </a:lnTo>
                  <a:lnTo>
                    <a:pt x="31054" y="15527"/>
                  </a:lnTo>
                  <a:lnTo>
                    <a:pt x="31054" y="24222"/>
                  </a:lnTo>
                  <a:lnTo>
                    <a:pt x="24222" y="31054"/>
                  </a:lnTo>
                  <a:lnTo>
                    <a:pt x="15527" y="31054"/>
                  </a:lnTo>
                  <a:lnTo>
                    <a:pt x="6832" y="31054"/>
                  </a:lnTo>
                  <a:lnTo>
                    <a:pt x="0" y="24222"/>
                  </a:lnTo>
                  <a:lnTo>
                    <a:pt x="0" y="15527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7" name="Google Shape;237;p1"/>
          <p:cNvGrpSpPr/>
          <p:nvPr/>
        </p:nvGrpSpPr>
        <p:grpSpPr>
          <a:xfrm>
            <a:off x="1900237" y="10206037"/>
            <a:ext cx="26987" cy="26987"/>
            <a:chOff x="1900496" y="10206650"/>
            <a:chExt cx="26670" cy="26670"/>
          </a:xfrm>
        </p:grpSpPr>
        <p:sp>
          <p:nvSpPr>
            <p:cNvPr id="238" name="Google Shape;238;p1"/>
            <p:cNvSpPr/>
            <p:nvPr/>
          </p:nvSpPr>
          <p:spPr>
            <a:xfrm>
              <a:off x="1900496" y="10206650"/>
              <a:ext cx="26670" cy="26670"/>
            </a:xfrm>
            <a:custGeom>
              <a:rect b="b" l="l" r="r" t="t"/>
              <a:pathLst>
                <a:path extrusionOk="0" h="26670" w="26669">
                  <a:moveTo>
                    <a:pt x="20496" y="26086"/>
                  </a:moveTo>
                  <a:lnTo>
                    <a:pt x="6210" y="26086"/>
                  </a:lnTo>
                  <a:lnTo>
                    <a:pt x="0" y="19875"/>
                  </a:lnTo>
                  <a:lnTo>
                    <a:pt x="0" y="13043"/>
                  </a:lnTo>
                  <a:lnTo>
                    <a:pt x="0" y="5589"/>
                  </a:lnTo>
                  <a:lnTo>
                    <a:pt x="6210" y="0"/>
                  </a:lnTo>
                  <a:lnTo>
                    <a:pt x="20496" y="0"/>
                  </a:lnTo>
                  <a:lnTo>
                    <a:pt x="26086" y="5589"/>
                  </a:lnTo>
                  <a:lnTo>
                    <a:pt x="26086" y="19875"/>
                  </a:lnTo>
                  <a:lnTo>
                    <a:pt x="20496" y="26086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" name="Google Shape;239;p1"/>
            <p:cNvSpPr/>
            <p:nvPr/>
          </p:nvSpPr>
          <p:spPr>
            <a:xfrm>
              <a:off x="1900496" y="10206650"/>
              <a:ext cx="26670" cy="26670"/>
            </a:xfrm>
            <a:custGeom>
              <a:rect b="b" l="l" r="r" t="t"/>
              <a:pathLst>
                <a:path extrusionOk="0" h="26670" w="26669">
                  <a:moveTo>
                    <a:pt x="0" y="13043"/>
                  </a:moveTo>
                  <a:lnTo>
                    <a:pt x="0" y="5589"/>
                  </a:lnTo>
                  <a:lnTo>
                    <a:pt x="6210" y="0"/>
                  </a:lnTo>
                  <a:lnTo>
                    <a:pt x="13043" y="0"/>
                  </a:lnTo>
                  <a:lnTo>
                    <a:pt x="20496" y="0"/>
                  </a:lnTo>
                  <a:lnTo>
                    <a:pt x="26086" y="5589"/>
                  </a:lnTo>
                  <a:lnTo>
                    <a:pt x="26086" y="13043"/>
                  </a:lnTo>
                  <a:lnTo>
                    <a:pt x="26086" y="19875"/>
                  </a:lnTo>
                  <a:lnTo>
                    <a:pt x="20496" y="26086"/>
                  </a:lnTo>
                  <a:lnTo>
                    <a:pt x="13043" y="26086"/>
                  </a:lnTo>
                  <a:lnTo>
                    <a:pt x="6210" y="26086"/>
                  </a:lnTo>
                  <a:lnTo>
                    <a:pt x="0" y="19875"/>
                  </a:lnTo>
                  <a:lnTo>
                    <a:pt x="0" y="13043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0" name="Google Shape;240;p1"/>
          <p:cNvGrpSpPr/>
          <p:nvPr/>
        </p:nvGrpSpPr>
        <p:grpSpPr>
          <a:xfrm>
            <a:off x="2074862" y="10209212"/>
            <a:ext cx="20637" cy="20637"/>
            <a:chOff x="2074403" y="10209134"/>
            <a:chExt cx="20955" cy="20955"/>
          </a:xfrm>
        </p:grpSpPr>
        <p:sp>
          <p:nvSpPr>
            <p:cNvPr id="241" name="Google Shape;241;p1"/>
            <p:cNvSpPr/>
            <p:nvPr/>
          </p:nvSpPr>
          <p:spPr>
            <a:xfrm>
              <a:off x="2074403" y="10209134"/>
              <a:ext cx="20955" cy="20955"/>
            </a:xfrm>
            <a:custGeom>
              <a:rect b="b" l="l" r="r" t="t"/>
              <a:pathLst>
                <a:path extrusionOk="0" h="20954" w="20955">
                  <a:moveTo>
                    <a:pt x="16148" y="20496"/>
                  </a:moveTo>
                  <a:lnTo>
                    <a:pt x="4347" y="20496"/>
                  </a:lnTo>
                  <a:lnTo>
                    <a:pt x="0" y="16148"/>
                  </a:lnTo>
                  <a:lnTo>
                    <a:pt x="0" y="10558"/>
                  </a:lnTo>
                  <a:lnTo>
                    <a:pt x="0" y="4968"/>
                  </a:lnTo>
                  <a:lnTo>
                    <a:pt x="4347" y="0"/>
                  </a:lnTo>
                  <a:lnTo>
                    <a:pt x="16148" y="0"/>
                  </a:lnTo>
                  <a:lnTo>
                    <a:pt x="20496" y="4968"/>
                  </a:lnTo>
                  <a:lnTo>
                    <a:pt x="20496" y="16148"/>
                  </a:lnTo>
                  <a:lnTo>
                    <a:pt x="16148" y="20496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" name="Google Shape;242;p1"/>
            <p:cNvSpPr/>
            <p:nvPr/>
          </p:nvSpPr>
          <p:spPr>
            <a:xfrm>
              <a:off x="2074403" y="10209134"/>
              <a:ext cx="20955" cy="20955"/>
            </a:xfrm>
            <a:custGeom>
              <a:rect b="b" l="l" r="r" t="t"/>
              <a:pathLst>
                <a:path extrusionOk="0" h="20954" w="20955">
                  <a:moveTo>
                    <a:pt x="0" y="10558"/>
                  </a:moveTo>
                  <a:lnTo>
                    <a:pt x="0" y="4968"/>
                  </a:lnTo>
                  <a:lnTo>
                    <a:pt x="4347" y="0"/>
                  </a:lnTo>
                  <a:lnTo>
                    <a:pt x="10558" y="0"/>
                  </a:lnTo>
                  <a:lnTo>
                    <a:pt x="16148" y="0"/>
                  </a:lnTo>
                  <a:lnTo>
                    <a:pt x="20496" y="4968"/>
                  </a:lnTo>
                  <a:lnTo>
                    <a:pt x="20496" y="10558"/>
                  </a:lnTo>
                  <a:lnTo>
                    <a:pt x="20496" y="16148"/>
                  </a:lnTo>
                  <a:lnTo>
                    <a:pt x="16148" y="20496"/>
                  </a:lnTo>
                  <a:lnTo>
                    <a:pt x="10558" y="20496"/>
                  </a:lnTo>
                  <a:lnTo>
                    <a:pt x="4347" y="20496"/>
                  </a:lnTo>
                  <a:lnTo>
                    <a:pt x="0" y="16148"/>
                  </a:lnTo>
                  <a:lnTo>
                    <a:pt x="0" y="10558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243" name="Google Shape;243;p1"/>
          <p:cNvPicPr preferRelativeResize="0"/>
          <p:nvPr/>
        </p:nvPicPr>
        <p:blipFill rotWithShape="1">
          <a:blip r:embed="rId23">
            <a:alphaModFix/>
          </a:blip>
          <a:srcRect b="0" l="0" r="0" t="0"/>
          <a:stretch/>
        </p:blipFill>
        <p:spPr>
          <a:xfrm>
            <a:off x="0" y="10023475"/>
            <a:ext cx="69850" cy="746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" name="Google Shape;244;p1"/>
          <p:cNvPicPr preferRelativeResize="0"/>
          <p:nvPr/>
        </p:nvPicPr>
        <p:blipFill rotWithShape="1">
          <a:blip r:embed="rId24">
            <a:alphaModFix/>
          </a:blip>
          <a:srcRect b="0" l="0" r="0" t="0"/>
          <a:stretch/>
        </p:blipFill>
        <p:spPr>
          <a:xfrm>
            <a:off x="169862" y="10025062"/>
            <a:ext cx="68262" cy="7143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5" name="Google Shape;245;p1"/>
          <p:cNvPicPr preferRelativeResize="0"/>
          <p:nvPr/>
        </p:nvPicPr>
        <p:blipFill rotWithShape="1">
          <a:blip r:embed="rId25">
            <a:alphaModFix/>
          </a:blip>
          <a:srcRect b="0" l="0" r="0" t="0"/>
          <a:stretch/>
        </p:blipFill>
        <p:spPr>
          <a:xfrm>
            <a:off x="342900" y="10028237"/>
            <a:ext cx="65087" cy="6508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46" name="Google Shape;246;p1"/>
          <p:cNvGrpSpPr/>
          <p:nvPr/>
        </p:nvGrpSpPr>
        <p:grpSpPr>
          <a:xfrm>
            <a:off x="515937" y="10031412"/>
            <a:ext cx="60325" cy="58737"/>
            <a:chOff x="516070" y="10030880"/>
            <a:chExt cx="59690" cy="59690"/>
          </a:xfrm>
        </p:grpSpPr>
        <p:sp>
          <p:nvSpPr>
            <p:cNvPr id="247" name="Google Shape;247;p1"/>
            <p:cNvSpPr/>
            <p:nvPr/>
          </p:nvSpPr>
          <p:spPr>
            <a:xfrm>
              <a:off x="516070" y="10030880"/>
              <a:ext cx="59690" cy="59690"/>
            </a:xfrm>
            <a:custGeom>
              <a:rect b="b" l="l" r="r" t="t"/>
              <a:pathLst>
                <a:path extrusionOk="0" h="59690" w="59690">
                  <a:moveTo>
                    <a:pt x="29812" y="59625"/>
                  </a:moveTo>
                  <a:lnTo>
                    <a:pt x="18341" y="57325"/>
                  </a:lnTo>
                  <a:lnTo>
                    <a:pt x="8850" y="51007"/>
                  </a:lnTo>
                  <a:lnTo>
                    <a:pt x="2387" y="41545"/>
                  </a:lnTo>
                  <a:lnTo>
                    <a:pt x="0" y="29812"/>
                  </a:lnTo>
                  <a:lnTo>
                    <a:pt x="2387" y="18341"/>
                  </a:lnTo>
                  <a:lnTo>
                    <a:pt x="8850" y="8850"/>
                  </a:lnTo>
                  <a:lnTo>
                    <a:pt x="18341" y="2387"/>
                  </a:lnTo>
                  <a:lnTo>
                    <a:pt x="29812" y="0"/>
                  </a:lnTo>
                  <a:lnTo>
                    <a:pt x="41545" y="2387"/>
                  </a:lnTo>
                  <a:lnTo>
                    <a:pt x="51007" y="8850"/>
                  </a:lnTo>
                  <a:lnTo>
                    <a:pt x="57325" y="18341"/>
                  </a:lnTo>
                  <a:lnTo>
                    <a:pt x="59625" y="29812"/>
                  </a:lnTo>
                  <a:lnTo>
                    <a:pt x="57325" y="41545"/>
                  </a:lnTo>
                  <a:lnTo>
                    <a:pt x="51007" y="51007"/>
                  </a:lnTo>
                  <a:lnTo>
                    <a:pt x="41545" y="57325"/>
                  </a:lnTo>
                  <a:lnTo>
                    <a:pt x="29812" y="59625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" name="Google Shape;248;p1"/>
            <p:cNvSpPr/>
            <p:nvPr/>
          </p:nvSpPr>
          <p:spPr>
            <a:xfrm>
              <a:off x="516070" y="10030880"/>
              <a:ext cx="59690" cy="59690"/>
            </a:xfrm>
            <a:custGeom>
              <a:rect b="b" l="l" r="r" t="t"/>
              <a:pathLst>
                <a:path extrusionOk="0" h="59690" w="59690">
                  <a:moveTo>
                    <a:pt x="0" y="29812"/>
                  </a:moveTo>
                  <a:lnTo>
                    <a:pt x="2387" y="18341"/>
                  </a:lnTo>
                  <a:lnTo>
                    <a:pt x="8850" y="8850"/>
                  </a:lnTo>
                  <a:lnTo>
                    <a:pt x="18341" y="2387"/>
                  </a:lnTo>
                  <a:lnTo>
                    <a:pt x="29812" y="0"/>
                  </a:lnTo>
                  <a:lnTo>
                    <a:pt x="41545" y="2387"/>
                  </a:lnTo>
                  <a:lnTo>
                    <a:pt x="51007" y="8850"/>
                  </a:lnTo>
                  <a:lnTo>
                    <a:pt x="57325" y="18341"/>
                  </a:lnTo>
                  <a:lnTo>
                    <a:pt x="59625" y="29812"/>
                  </a:lnTo>
                  <a:lnTo>
                    <a:pt x="57325" y="41545"/>
                  </a:lnTo>
                  <a:lnTo>
                    <a:pt x="51007" y="51007"/>
                  </a:lnTo>
                  <a:lnTo>
                    <a:pt x="41545" y="57325"/>
                  </a:lnTo>
                  <a:lnTo>
                    <a:pt x="29812" y="59625"/>
                  </a:lnTo>
                  <a:lnTo>
                    <a:pt x="18341" y="57325"/>
                  </a:lnTo>
                  <a:lnTo>
                    <a:pt x="8850" y="51007"/>
                  </a:lnTo>
                  <a:lnTo>
                    <a:pt x="2387" y="41545"/>
                  </a:lnTo>
                  <a:lnTo>
                    <a:pt x="0" y="29812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9" name="Google Shape;249;p1"/>
          <p:cNvGrpSpPr/>
          <p:nvPr/>
        </p:nvGrpSpPr>
        <p:grpSpPr>
          <a:xfrm>
            <a:off x="688975" y="10033000"/>
            <a:ext cx="55562" cy="55562"/>
            <a:chOff x="689356" y="10033364"/>
            <a:chExt cx="55244" cy="55244"/>
          </a:xfrm>
        </p:grpSpPr>
        <p:sp>
          <p:nvSpPr>
            <p:cNvPr id="250" name="Google Shape;250;p1"/>
            <p:cNvSpPr/>
            <p:nvPr/>
          </p:nvSpPr>
          <p:spPr>
            <a:xfrm>
              <a:off x="689356" y="10033364"/>
              <a:ext cx="55244" cy="55244"/>
            </a:xfrm>
            <a:custGeom>
              <a:rect b="b" l="l" r="r" t="t"/>
              <a:pathLst>
                <a:path extrusionOk="0" h="55245" w="55245">
                  <a:moveTo>
                    <a:pt x="27328" y="54656"/>
                  </a:moveTo>
                  <a:lnTo>
                    <a:pt x="16769" y="52482"/>
                  </a:lnTo>
                  <a:lnTo>
                    <a:pt x="8074" y="46582"/>
                  </a:lnTo>
                  <a:lnTo>
                    <a:pt x="2173" y="37886"/>
                  </a:lnTo>
                  <a:lnTo>
                    <a:pt x="0" y="27328"/>
                  </a:lnTo>
                  <a:lnTo>
                    <a:pt x="2173" y="16769"/>
                  </a:lnTo>
                  <a:lnTo>
                    <a:pt x="8074" y="8074"/>
                  </a:lnTo>
                  <a:lnTo>
                    <a:pt x="16769" y="2173"/>
                  </a:lnTo>
                  <a:lnTo>
                    <a:pt x="27328" y="0"/>
                  </a:lnTo>
                  <a:lnTo>
                    <a:pt x="38148" y="2173"/>
                  </a:lnTo>
                  <a:lnTo>
                    <a:pt x="46815" y="8074"/>
                  </a:lnTo>
                  <a:lnTo>
                    <a:pt x="52570" y="16769"/>
                  </a:lnTo>
                  <a:lnTo>
                    <a:pt x="54656" y="27328"/>
                  </a:lnTo>
                  <a:lnTo>
                    <a:pt x="52570" y="37886"/>
                  </a:lnTo>
                  <a:lnTo>
                    <a:pt x="46815" y="46582"/>
                  </a:lnTo>
                  <a:lnTo>
                    <a:pt x="38148" y="52482"/>
                  </a:lnTo>
                  <a:lnTo>
                    <a:pt x="27328" y="54656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1"/>
            <p:cNvSpPr/>
            <p:nvPr/>
          </p:nvSpPr>
          <p:spPr>
            <a:xfrm>
              <a:off x="689356" y="10033364"/>
              <a:ext cx="55244" cy="55244"/>
            </a:xfrm>
            <a:custGeom>
              <a:rect b="b" l="l" r="r" t="t"/>
              <a:pathLst>
                <a:path extrusionOk="0" h="55245" w="55245">
                  <a:moveTo>
                    <a:pt x="0" y="27328"/>
                  </a:moveTo>
                  <a:lnTo>
                    <a:pt x="2173" y="16769"/>
                  </a:lnTo>
                  <a:lnTo>
                    <a:pt x="8074" y="8074"/>
                  </a:lnTo>
                  <a:lnTo>
                    <a:pt x="16769" y="2173"/>
                  </a:lnTo>
                  <a:lnTo>
                    <a:pt x="27328" y="0"/>
                  </a:lnTo>
                  <a:lnTo>
                    <a:pt x="38148" y="2173"/>
                  </a:lnTo>
                  <a:lnTo>
                    <a:pt x="46815" y="8074"/>
                  </a:lnTo>
                  <a:lnTo>
                    <a:pt x="52570" y="16769"/>
                  </a:lnTo>
                  <a:lnTo>
                    <a:pt x="54656" y="27328"/>
                  </a:lnTo>
                  <a:lnTo>
                    <a:pt x="52570" y="37886"/>
                  </a:lnTo>
                  <a:lnTo>
                    <a:pt x="46815" y="46582"/>
                  </a:lnTo>
                  <a:lnTo>
                    <a:pt x="38148" y="52482"/>
                  </a:lnTo>
                  <a:lnTo>
                    <a:pt x="27328" y="54656"/>
                  </a:lnTo>
                  <a:lnTo>
                    <a:pt x="16769" y="52482"/>
                  </a:lnTo>
                  <a:lnTo>
                    <a:pt x="8074" y="46582"/>
                  </a:lnTo>
                  <a:lnTo>
                    <a:pt x="2173" y="37886"/>
                  </a:lnTo>
                  <a:lnTo>
                    <a:pt x="0" y="27328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52" name="Google Shape;252;p1"/>
          <p:cNvGrpSpPr/>
          <p:nvPr/>
        </p:nvGrpSpPr>
        <p:grpSpPr>
          <a:xfrm>
            <a:off x="863600" y="10036175"/>
            <a:ext cx="49212" cy="49212"/>
            <a:chOff x="863263" y="10035848"/>
            <a:chExt cx="50165" cy="50165"/>
          </a:xfrm>
        </p:grpSpPr>
        <p:sp>
          <p:nvSpPr>
            <p:cNvPr id="253" name="Google Shape;253;p1"/>
            <p:cNvSpPr/>
            <p:nvPr/>
          </p:nvSpPr>
          <p:spPr>
            <a:xfrm>
              <a:off x="863263" y="10035848"/>
              <a:ext cx="50165" cy="50165"/>
            </a:xfrm>
            <a:custGeom>
              <a:rect b="b" l="l" r="r" t="t"/>
              <a:pathLst>
                <a:path extrusionOk="0" h="50165" w="50165">
                  <a:moveTo>
                    <a:pt x="24843" y="49687"/>
                  </a:moveTo>
                  <a:lnTo>
                    <a:pt x="15197" y="47727"/>
                  </a:lnTo>
                  <a:lnTo>
                    <a:pt x="7297" y="42389"/>
                  </a:lnTo>
                  <a:lnTo>
                    <a:pt x="1960" y="34490"/>
                  </a:lnTo>
                  <a:lnTo>
                    <a:pt x="0" y="24843"/>
                  </a:lnTo>
                  <a:lnTo>
                    <a:pt x="1960" y="15197"/>
                  </a:lnTo>
                  <a:lnTo>
                    <a:pt x="7297" y="7297"/>
                  </a:lnTo>
                  <a:lnTo>
                    <a:pt x="15197" y="1960"/>
                  </a:lnTo>
                  <a:lnTo>
                    <a:pt x="24843" y="0"/>
                  </a:lnTo>
                  <a:lnTo>
                    <a:pt x="34490" y="1960"/>
                  </a:lnTo>
                  <a:lnTo>
                    <a:pt x="42389" y="7297"/>
                  </a:lnTo>
                  <a:lnTo>
                    <a:pt x="47727" y="15197"/>
                  </a:lnTo>
                  <a:lnTo>
                    <a:pt x="49687" y="24843"/>
                  </a:lnTo>
                  <a:lnTo>
                    <a:pt x="47727" y="34490"/>
                  </a:lnTo>
                  <a:lnTo>
                    <a:pt x="42389" y="42389"/>
                  </a:lnTo>
                  <a:lnTo>
                    <a:pt x="34490" y="47727"/>
                  </a:lnTo>
                  <a:lnTo>
                    <a:pt x="24843" y="49687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" name="Google Shape;254;p1"/>
            <p:cNvSpPr/>
            <p:nvPr/>
          </p:nvSpPr>
          <p:spPr>
            <a:xfrm>
              <a:off x="863263" y="10035848"/>
              <a:ext cx="50165" cy="50165"/>
            </a:xfrm>
            <a:custGeom>
              <a:rect b="b" l="l" r="r" t="t"/>
              <a:pathLst>
                <a:path extrusionOk="0" h="50165" w="50165">
                  <a:moveTo>
                    <a:pt x="0" y="24843"/>
                  </a:moveTo>
                  <a:lnTo>
                    <a:pt x="1960" y="15197"/>
                  </a:lnTo>
                  <a:lnTo>
                    <a:pt x="7297" y="7297"/>
                  </a:lnTo>
                  <a:lnTo>
                    <a:pt x="15197" y="1960"/>
                  </a:lnTo>
                  <a:lnTo>
                    <a:pt x="24843" y="0"/>
                  </a:lnTo>
                  <a:lnTo>
                    <a:pt x="34490" y="1960"/>
                  </a:lnTo>
                  <a:lnTo>
                    <a:pt x="42389" y="7297"/>
                  </a:lnTo>
                  <a:lnTo>
                    <a:pt x="47727" y="15197"/>
                  </a:lnTo>
                  <a:lnTo>
                    <a:pt x="49687" y="24843"/>
                  </a:lnTo>
                  <a:lnTo>
                    <a:pt x="47727" y="34490"/>
                  </a:lnTo>
                  <a:lnTo>
                    <a:pt x="42389" y="42389"/>
                  </a:lnTo>
                  <a:lnTo>
                    <a:pt x="34490" y="47727"/>
                  </a:lnTo>
                  <a:lnTo>
                    <a:pt x="24843" y="49687"/>
                  </a:lnTo>
                  <a:lnTo>
                    <a:pt x="15197" y="47727"/>
                  </a:lnTo>
                  <a:lnTo>
                    <a:pt x="7297" y="42389"/>
                  </a:lnTo>
                  <a:lnTo>
                    <a:pt x="1960" y="34490"/>
                  </a:lnTo>
                  <a:lnTo>
                    <a:pt x="0" y="24843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55" name="Google Shape;255;p1"/>
          <p:cNvGrpSpPr/>
          <p:nvPr/>
        </p:nvGrpSpPr>
        <p:grpSpPr>
          <a:xfrm>
            <a:off x="1036637" y="10037762"/>
            <a:ext cx="44450" cy="46037"/>
            <a:chOff x="1036549" y="10038333"/>
            <a:chExt cx="45085" cy="45085"/>
          </a:xfrm>
        </p:grpSpPr>
        <p:sp>
          <p:nvSpPr>
            <p:cNvPr id="256" name="Google Shape;256;p1"/>
            <p:cNvSpPr/>
            <p:nvPr/>
          </p:nvSpPr>
          <p:spPr>
            <a:xfrm>
              <a:off x="1036549" y="10038333"/>
              <a:ext cx="45085" cy="45085"/>
            </a:xfrm>
            <a:custGeom>
              <a:rect b="b" l="l" r="r" t="t"/>
              <a:pathLst>
                <a:path extrusionOk="0" h="45084" w="45084">
                  <a:moveTo>
                    <a:pt x="22359" y="44719"/>
                  </a:moveTo>
                  <a:lnTo>
                    <a:pt x="13625" y="42972"/>
                  </a:lnTo>
                  <a:lnTo>
                    <a:pt x="6521" y="38197"/>
                  </a:lnTo>
                  <a:lnTo>
                    <a:pt x="1746" y="31093"/>
                  </a:lnTo>
                  <a:lnTo>
                    <a:pt x="0" y="22359"/>
                  </a:lnTo>
                  <a:lnTo>
                    <a:pt x="1746" y="13625"/>
                  </a:lnTo>
                  <a:lnTo>
                    <a:pt x="6521" y="6521"/>
                  </a:lnTo>
                  <a:lnTo>
                    <a:pt x="13625" y="1746"/>
                  </a:lnTo>
                  <a:lnTo>
                    <a:pt x="22359" y="0"/>
                  </a:lnTo>
                  <a:lnTo>
                    <a:pt x="31093" y="1746"/>
                  </a:lnTo>
                  <a:lnTo>
                    <a:pt x="38197" y="6521"/>
                  </a:lnTo>
                  <a:lnTo>
                    <a:pt x="42972" y="13625"/>
                  </a:lnTo>
                  <a:lnTo>
                    <a:pt x="44719" y="22359"/>
                  </a:lnTo>
                  <a:lnTo>
                    <a:pt x="42972" y="31093"/>
                  </a:lnTo>
                  <a:lnTo>
                    <a:pt x="38197" y="38197"/>
                  </a:lnTo>
                  <a:lnTo>
                    <a:pt x="31093" y="42972"/>
                  </a:lnTo>
                  <a:lnTo>
                    <a:pt x="22359" y="44719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" name="Google Shape;257;p1"/>
            <p:cNvSpPr/>
            <p:nvPr/>
          </p:nvSpPr>
          <p:spPr>
            <a:xfrm>
              <a:off x="1036549" y="10038333"/>
              <a:ext cx="45085" cy="45085"/>
            </a:xfrm>
            <a:custGeom>
              <a:rect b="b" l="l" r="r" t="t"/>
              <a:pathLst>
                <a:path extrusionOk="0" h="45084" w="45084">
                  <a:moveTo>
                    <a:pt x="0" y="22359"/>
                  </a:moveTo>
                  <a:lnTo>
                    <a:pt x="1746" y="13625"/>
                  </a:lnTo>
                  <a:lnTo>
                    <a:pt x="6521" y="6521"/>
                  </a:lnTo>
                  <a:lnTo>
                    <a:pt x="13625" y="1746"/>
                  </a:lnTo>
                  <a:lnTo>
                    <a:pt x="22359" y="0"/>
                  </a:lnTo>
                  <a:lnTo>
                    <a:pt x="31093" y="1746"/>
                  </a:lnTo>
                  <a:lnTo>
                    <a:pt x="38197" y="6521"/>
                  </a:lnTo>
                  <a:lnTo>
                    <a:pt x="42972" y="13625"/>
                  </a:lnTo>
                  <a:lnTo>
                    <a:pt x="44719" y="22359"/>
                  </a:lnTo>
                  <a:lnTo>
                    <a:pt x="42972" y="31093"/>
                  </a:lnTo>
                  <a:lnTo>
                    <a:pt x="38197" y="38197"/>
                  </a:lnTo>
                  <a:lnTo>
                    <a:pt x="31093" y="42972"/>
                  </a:lnTo>
                  <a:lnTo>
                    <a:pt x="22359" y="44719"/>
                  </a:lnTo>
                  <a:lnTo>
                    <a:pt x="13625" y="42972"/>
                  </a:lnTo>
                  <a:lnTo>
                    <a:pt x="6521" y="38197"/>
                  </a:lnTo>
                  <a:lnTo>
                    <a:pt x="1746" y="31093"/>
                  </a:lnTo>
                  <a:lnTo>
                    <a:pt x="0" y="22359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58" name="Google Shape;258;p1"/>
          <p:cNvGrpSpPr/>
          <p:nvPr/>
        </p:nvGrpSpPr>
        <p:grpSpPr>
          <a:xfrm>
            <a:off x="1209675" y="10040937"/>
            <a:ext cx="39687" cy="39687"/>
            <a:chOff x="1209835" y="10040817"/>
            <a:chExt cx="40005" cy="40005"/>
          </a:xfrm>
        </p:grpSpPr>
        <p:sp>
          <p:nvSpPr>
            <p:cNvPr id="259" name="Google Shape;259;p1"/>
            <p:cNvSpPr/>
            <p:nvPr/>
          </p:nvSpPr>
          <p:spPr>
            <a:xfrm>
              <a:off x="1209835" y="10040817"/>
              <a:ext cx="40005" cy="40005"/>
            </a:xfrm>
            <a:custGeom>
              <a:rect b="b" l="l" r="r" t="t"/>
              <a:pathLst>
                <a:path extrusionOk="0" h="40004" w="40005">
                  <a:moveTo>
                    <a:pt x="19875" y="39750"/>
                  </a:moveTo>
                  <a:lnTo>
                    <a:pt x="12053" y="38216"/>
                  </a:lnTo>
                  <a:lnTo>
                    <a:pt x="5745" y="34005"/>
                  </a:lnTo>
                  <a:lnTo>
                    <a:pt x="1533" y="27697"/>
                  </a:lnTo>
                  <a:lnTo>
                    <a:pt x="0" y="19875"/>
                  </a:lnTo>
                  <a:lnTo>
                    <a:pt x="1533" y="12053"/>
                  </a:lnTo>
                  <a:lnTo>
                    <a:pt x="5745" y="5745"/>
                  </a:lnTo>
                  <a:lnTo>
                    <a:pt x="12053" y="1533"/>
                  </a:lnTo>
                  <a:lnTo>
                    <a:pt x="19875" y="0"/>
                  </a:lnTo>
                  <a:lnTo>
                    <a:pt x="27697" y="1533"/>
                  </a:lnTo>
                  <a:lnTo>
                    <a:pt x="34005" y="5745"/>
                  </a:lnTo>
                  <a:lnTo>
                    <a:pt x="38216" y="12053"/>
                  </a:lnTo>
                  <a:lnTo>
                    <a:pt x="39750" y="19875"/>
                  </a:lnTo>
                  <a:lnTo>
                    <a:pt x="38216" y="27697"/>
                  </a:lnTo>
                  <a:lnTo>
                    <a:pt x="34005" y="34005"/>
                  </a:lnTo>
                  <a:lnTo>
                    <a:pt x="27697" y="38216"/>
                  </a:lnTo>
                  <a:lnTo>
                    <a:pt x="19875" y="39750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1"/>
            <p:cNvSpPr/>
            <p:nvPr/>
          </p:nvSpPr>
          <p:spPr>
            <a:xfrm>
              <a:off x="1209835" y="10040817"/>
              <a:ext cx="40005" cy="40005"/>
            </a:xfrm>
            <a:custGeom>
              <a:rect b="b" l="l" r="r" t="t"/>
              <a:pathLst>
                <a:path extrusionOk="0" h="40004" w="40005">
                  <a:moveTo>
                    <a:pt x="0" y="19875"/>
                  </a:moveTo>
                  <a:lnTo>
                    <a:pt x="1533" y="12053"/>
                  </a:lnTo>
                  <a:lnTo>
                    <a:pt x="5745" y="5745"/>
                  </a:lnTo>
                  <a:lnTo>
                    <a:pt x="12053" y="1533"/>
                  </a:lnTo>
                  <a:lnTo>
                    <a:pt x="19875" y="0"/>
                  </a:lnTo>
                  <a:lnTo>
                    <a:pt x="27697" y="1533"/>
                  </a:lnTo>
                  <a:lnTo>
                    <a:pt x="34005" y="5745"/>
                  </a:lnTo>
                  <a:lnTo>
                    <a:pt x="38216" y="12053"/>
                  </a:lnTo>
                  <a:lnTo>
                    <a:pt x="39750" y="19875"/>
                  </a:lnTo>
                  <a:lnTo>
                    <a:pt x="38216" y="27697"/>
                  </a:lnTo>
                  <a:lnTo>
                    <a:pt x="34005" y="34005"/>
                  </a:lnTo>
                  <a:lnTo>
                    <a:pt x="27697" y="38216"/>
                  </a:lnTo>
                  <a:lnTo>
                    <a:pt x="19875" y="39750"/>
                  </a:lnTo>
                  <a:lnTo>
                    <a:pt x="12053" y="38216"/>
                  </a:lnTo>
                  <a:lnTo>
                    <a:pt x="5745" y="34005"/>
                  </a:lnTo>
                  <a:lnTo>
                    <a:pt x="1533" y="27697"/>
                  </a:lnTo>
                  <a:lnTo>
                    <a:pt x="0" y="19875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1" name="Google Shape;261;p1"/>
          <p:cNvGrpSpPr/>
          <p:nvPr/>
        </p:nvGrpSpPr>
        <p:grpSpPr>
          <a:xfrm>
            <a:off x="1382712" y="10042525"/>
            <a:ext cx="36512" cy="34925"/>
            <a:chOff x="1383121" y="10043301"/>
            <a:chExt cx="35560" cy="34925"/>
          </a:xfrm>
        </p:grpSpPr>
        <p:sp>
          <p:nvSpPr>
            <p:cNvPr id="262" name="Google Shape;262;p1"/>
            <p:cNvSpPr/>
            <p:nvPr/>
          </p:nvSpPr>
          <p:spPr>
            <a:xfrm>
              <a:off x="1383121" y="10043301"/>
              <a:ext cx="35560" cy="34925"/>
            </a:xfrm>
            <a:custGeom>
              <a:rect b="b" l="l" r="r" t="t"/>
              <a:pathLst>
                <a:path extrusionOk="0" h="34925" w="35559">
                  <a:moveTo>
                    <a:pt x="27328" y="34781"/>
                  </a:moveTo>
                  <a:lnTo>
                    <a:pt x="8074" y="34781"/>
                  </a:lnTo>
                  <a:lnTo>
                    <a:pt x="0" y="27328"/>
                  </a:lnTo>
                  <a:lnTo>
                    <a:pt x="0" y="17390"/>
                  </a:lnTo>
                  <a:lnTo>
                    <a:pt x="0" y="8074"/>
                  </a:lnTo>
                  <a:lnTo>
                    <a:pt x="8074" y="0"/>
                  </a:lnTo>
                  <a:lnTo>
                    <a:pt x="27328" y="0"/>
                  </a:lnTo>
                  <a:lnTo>
                    <a:pt x="35402" y="8074"/>
                  </a:lnTo>
                  <a:lnTo>
                    <a:pt x="35402" y="27328"/>
                  </a:lnTo>
                  <a:lnTo>
                    <a:pt x="27328" y="34781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" name="Google Shape;263;p1"/>
            <p:cNvSpPr/>
            <p:nvPr/>
          </p:nvSpPr>
          <p:spPr>
            <a:xfrm>
              <a:off x="1383121" y="10043301"/>
              <a:ext cx="35560" cy="34925"/>
            </a:xfrm>
            <a:custGeom>
              <a:rect b="b" l="l" r="r" t="t"/>
              <a:pathLst>
                <a:path extrusionOk="0" h="34925" w="35559">
                  <a:moveTo>
                    <a:pt x="0" y="17390"/>
                  </a:moveTo>
                  <a:lnTo>
                    <a:pt x="0" y="8074"/>
                  </a:lnTo>
                  <a:lnTo>
                    <a:pt x="8074" y="0"/>
                  </a:lnTo>
                  <a:lnTo>
                    <a:pt x="17390" y="0"/>
                  </a:lnTo>
                  <a:lnTo>
                    <a:pt x="27328" y="0"/>
                  </a:lnTo>
                  <a:lnTo>
                    <a:pt x="35402" y="8074"/>
                  </a:lnTo>
                  <a:lnTo>
                    <a:pt x="35402" y="17390"/>
                  </a:lnTo>
                  <a:lnTo>
                    <a:pt x="35402" y="27328"/>
                  </a:lnTo>
                  <a:lnTo>
                    <a:pt x="27328" y="34781"/>
                  </a:lnTo>
                  <a:lnTo>
                    <a:pt x="17390" y="34781"/>
                  </a:lnTo>
                  <a:lnTo>
                    <a:pt x="8074" y="34781"/>
                  </a:lnTo>
                  <a:lnTo>
                    <a:pt x="0" y="27328"/>
                  </a:lnTo>
                  <a:lnTo>
                    <a:pt x="0" y="17390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4" name="Google Shape;264;p1"/>
          <p:cNvGrpSpPr/>
          <p:nvPr/>
        </p:nvGrpSpPr>
        <p:grpSpPr>
          <a:xfrm>
            <a:off x="1557337" y="10045700"/>
            <a:ext cx="30162" cy="30162"/>
            <a:chOff x="1557029" y="10045786"/>
            <a:chExt cx="29845" cy="29845"/>
          </a:xfrm>
        </p:grpSpPr>
        <p:sp>
          <p:nvSpPr>
            <p:cNvPr id="265" name="Google Shape;265;p1"/>
            <p:cNvSpPr/>
            <p:nvPr/>
          </p:nvSpPr>
          <p:spPr>
            <a:xfrm>
              <a:off x="1557029" y="10045786"/>
              <a:ext cx="29845" cy="29845"/>
            </a:xfrm>
            <a:custGeom>
              <a:rect b="b" l="l" r="r" t="t"/>
              <a:pathLst>
                <a:path extrusionOk="0" h="29845" w="29844">
                  <a:moveTo>
                    <a:pt x="22980" y="29812"/>
                  </a:moveTo>
                  <a:lnTo>
                    <a:pt x="6210" y="29812"/>
                  </a:lnTo>
                  <a:lnTo>
                    <a:pt x="0" y="23601"/>
                  </a:lnTo>
                  <a:lnTo>
                    <a:pt x="0" y="14906"/>
                  </a:lnTo>
                  <a:lnTo>
                    <a:pt x="0" y="6832"/>
                  </a:lnTo>
                  <a:lnTo>
                    <a:pt x="6210" y="0"/>
                  </a:lnTo>
                  <a:lnTo>
                    <a:pt x="22980" y="0"/>
                  </a:lnTo>
                  <a:lnTo>
                    <a:pt x="29812" y="6832"/>
                  </a:lnTo>
                  <a:lnTo>
                    <a:pt x="29812" y="23601"/>
                  </a:lnTo>
                  <a:lnTo>
                    <a:pt x="22980" y="29812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" name="Google Shape;266;p1"/>
            <p:cNvSpPr/>
            <p:nvPr/>
          </p:nvSpPr>
          <p:spPr>
            <a:xfrm>
              <a:off x="1557029" y="10045786"/>
              <a:ext cx="29845" cy="29845"/>
            </a:xfrm>
            <a:custGeom>
              <a:rect b="b" l="l" r="r" t="t"/>
              <a:pathLst>
                <a:path extrusionOk="0" h="29845" w="29844">
                  <a:moveTo>
                    <a:pt x="0" y="14906"/>
                  </a:moveTo>
                  <a:lnTo>
                    <a:pt x="0" y="6832"/>
                  </a:lnTo>
                  <a:lnTo>
                    <a:pt x="6210" y="0"/>
                  </a:lnTo>
                  <a:lnTo>
                    <a:pt x="14906" y="0"/>
                  </a:lnTo>
                  <a:lnTo>
                    <a:pt x="22980" y="0"/>
                  </a:lnTo>
                  <a:lnTo>
                    <a:pt x="29812" y="6832"/>
                  </a:lnTo>
                  <a:lnTo>
                    <a:pt x="29812" y="14906"/>
                  </a:lnTo>
                  <a:lnTo>
                    <a:pt x="29812" y="23601"/>
                  </a:lnTo>
                  <a:lnTo>
                    <a:pt x="22980" y="29812"/>
                  </a:lnTo>
                  <a:lnTo>
                    <a:pt x="14906" y="29812"/>
                  </a:lnTo>
                  <a:lnTo>
                    <a:pt x="6210" y="29812"/>
                  </a:lnTo>
                  <a:lnTo>
                    <a:pt x="0" y="23601"/>
                  </a:lnTo>
                  <a:lnTo>
                    <a:pt x="0" y="14906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7" name="Google Shape;267;p1"/>
          <p:cNvGrpSpPr/>
          <p:nvPr/>
        </p:nvGrpSpPr>
        <p:grpSpPr>
          <a:xfrm>
            <a:off x="1730375" y="10048875"/>
            <a:ext cx="25400" cy="25400"/>
            <a:chOff x="1730315" y="10048270"/>
            <a:chExt cx="25400" cy="25400"/>
          </a:xfrm>
        </p:grpSpPr>
        <p:sp>
          <p:nvSpPr>
            <p:cNvPr id="268" name="Google Shape;268;p1"/>
            <p:cNvSpPr/>
            <p:nvPr/>
          </p:nvSpPr>
          <p:spPr>
            <a:xfrm>
              <a:off x="1730315" y="10048270"/>
              <a:ext cx="25400" cy="25400"/>
            </a:xfrm>
            <a:custGeom>
              <a:rect b="b" l="l" r="r" t="t"/>
              <a:pathLst>
                <a:path extrusionOk="0" h="25400" w="25400">
                  <a:moveTo>
                    <a:pt x="19254" y="24843"/>
                  </a:moveTo>
                  <a:lnTo>
                    <a:pt x="5589" y="24843"/>
                  </a:lnTo>
                  <a:lnTo>
                    <a:pt x="0" y="19254"/>
                  </a:lnTo>
                  <a:lnTo>
                    <a:pt x="0" y="12421"/>
                  </a:lnTo>
                  <a:lnTo>
                    <a:pt x="0" y="5589"/>
                  </a:lnTo>
                  <a:lnTo>
                    <a:pt x="5589" y="0"/>
                  </a:lnTo>
                  <a:lnTo>
                    <a:pt x="19254" y="0"/>
                  </a:lnTo>
                  <a:lnTo>
                    <a:pt x="24843" y="5589"/>
                  </a:lnTo>
                  <a:lnTo>
                    <a:pt x="24843" y="19254"/>
                  </a:lnTo>
                  <a:lnTo>
                    <a:pt x="19254" y="24843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1"/>
            <p:cNvSpPr/>
            <p:nvPr/>
          </p:nvSpPr>
          <p:spPr>
            <a:xfrm>
              <a:off x="1730315" y="10048270"/>
              <a:ext cx="25400" cy="25400"/>
            </a:xfrm>
            <a:custGeom>
              <a:rect b="b" l="l" r="r" t="t"/>
              <a:pathLst>
                <a:path extrusionOk="0" h="25400" w="25400">
                  <a:moveTo>
                    <a:pt x="0" y="12421"/>
                  </a:moveTo>
                  <a:lnTo>
                    <a:pt x="0" y="5589"/>
                  </a:lnTo>
                  <a:lnTo>
                    <a:pt x="5589" y="0"/>
                  </a:lnTo>
                  <a:lnTo>
                    <a:pt x="12421" y="0"/>
                  </a:lnTo>
                  <a:lnTo>
                    <a:pt x="19254" y="0"/>
                  </a:lnTo>
                  <a:lnTo>
                    <a:pt x="24843" y="5589"/>
                  </a:lnTo>
                  <a:lnTo>
                    <a:pt x="24843" y="12421"/>
                  </a:lnTo>
                  <a:lnTo>
                    <a:pt x="24843" y="19254"/>
                  </a:lnTo>
                  <a:lnTo>
                    <a:pt x="19254" y="24843"/>
                  </a:lnTo>
                  <a:lnTo>
                    <a:pt x="12421" y="24843"/>
                  </a:lnTo>
                  <a:lnTo>
                    <a:pt x="5589" y="24843"/>
                  </a:lnTo>
                  <a:lnTo>
                    <a:pt x="0" y="19254"/>
                  </a:lnTo>
                  <a:lnTo>
                    <a:pt x="0" y="12421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0" name="Google Shape;270;p1"/>
          <p:cNvGrpSpPr/>
          <p:nvPr/>
        </p:nvGrpSpPr>
        <p:grpSpPr>
          <a:xfrm>
            <a:off x="1903412" y="10050462"/>
            <a:ext cx="20637" cy="20637"/>
            <a:chOff x="1903601" y="10050754"/>
            <a:chExt cx="20955" cy="20955"/>
          </a:xfrm>
        </p:grpSpPr>
        <p:sp>
          <p:nvSpPr>
            <p:cNvPr id="271" name="Google Shape;271;p1"/>
            <p:cNvSpPr/>
            <p:nvPr/>
          </p:nvSpPr>
          <p:spPr>
            <a:xfrm>
              <a:off x="1903601" y="10050754"/>
              <a:ext cx="20955" cy="20955"/>
            </a:xfrm>
            <a:custGeom>
              <a:rect b="b" l="l" r="r" t="t"/>
              <a:pathLst>
                <a:path extrusionOk="0" h="20954" w="20955">
                  <a:moveTo>
                    <a:pt x="15527" y="20496"/>
                  </a:moveTo>
                  <a:lnTo>
                    <a:pt x="4347" y="20496"/>
                  </a:lnTo>
                  <a:lnTo>
                    <a:pt x="0" y="15527"/>
                  </a:lnTo>
                  <a:lnTo>
                    <a:pt x="0" y="9937"/>
                  </a:lnTo>
                  <a:lnTo>
                    <a:pt x="0" y="4347"/>
                  </a:lnTo>
                  <a:lnTo>
                    <a:pt x="4347" y="0"/>
                  </a:lnTo>
                  <a:lnTo>
                    <a:pt x="15527" y="0"/>
                  </a:lnTo>
                  <a:lnTo>
                    <a:pt x="20496" y="4347"/>
                  </a:lnTo>
                  <a:lnTo>
                    <a:pt x="20496" y="15527"/>
                  </a:lnTo>
                  <a:lnTo>
                    <a:pt x="15527" y="20496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" name="Google Shape;272;p1"/>
            <p:cNvSpPr/>
            <p:nvPr/>
          </p:nvSpPr>
          <p:spPr>
            <a:xfrm>
              <a:off x="1903601" y="10050754"/>
              <a:ext cx="20955" cy="20955"/>
            </a:xfrm>
            <a:custGeom>
              <a:rect b="b" l="l" r="r" t="t"/>
              <a:pathLst>
                <a:path extrusionOk="0" h="20954" w="20955">
                  <a:moveTo>
                    <a:pt x="0" y="9937"/>
                  </a:moveTo>
                  <a:lnTo>
                    <a:pt x="0" y="4347"/>
                  </a:lnTo>
                  <a:lnTo>
                    <a:pt x="4347" y="0"/>
                  </a:lnTo>
                  <a:lnTo>
                    <a:pt x="9937" y="0"/>
                  </a:lnTo>
                  <a:lnTo>
                    <a:pt x="15527" y="0"/>
                  </a:lnTo>
                  <a:lnTo>
                    <a:pt x="20496" y="4347"/>
                  </a:lnTo>
                  <a:lnTo>
                    <a:pt x="20496" y="9937"/>
                  </a:lnTo>
                  <a:lnTo>
                    <a:pt x="20496" y="15527"/>
                  </a:lnTo>
                  <a:lnTo>
                    <a:pt x="15527" y="20496"/>
                  </a:lnTo>
                  <a:lnTo>
                    <a:pt x="9937" y="20496"/>
                  </a:lnTo>
                  <a:lnTo>
                    <a:pt x="4347" y="20496"/>
                  </a:lnTo>
                  <a:lnTo>
                    <a:pt x="0" y="15527"/>
                  </a:lnTo>
                  <a:lnTo>
                    <a:pt x="0" y="9937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273" name="Google Shape;273;p1"/>
          <p:cNvPicPr preferRelativeResize="0"/>
          <p:nvPr/>
        </p:nvPicPr>
        <p:blipFill rotWithShape="1">
          <a:blip r:embed="rId26">
            <a:alphaModFix/>
          </a:blip>
          <a:srcRect b="0" l="0" r="0" t="0"/>
          <a:stretch/>
        </p:blipFill>
        <p:spPr>
          <a:xfrm>
            <a:off x="1587" y="9869487"/>
            <a:ext cx="63500" cy="6508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4" name="Google Shape;274;p1"/>
          <p:cNvGrpSpPr/>
          <p:nvPr/>
        </p:nvGrpSpPr>
        <p:grpSpPr>
          <a:xfrm>
            <a:off x="174625" y="9872662"/>
            <a:ext cx="58737" cy="58737"/>
            <a:chOff x="174466" y="9872499"/>
            <a:chExt cx="59055" cy="59055"/>
          </a:xfrm>
        </p:grpSpPr>
        <p:sp>
          <p:nvSpPr>
            <p:cNvPr id="275" name="Google Shape;275;p1"/>
            <p:cNvSpPr/>
            <p:nvPr/>
          </p:nvSpPr>
          <p:spPr>
            <a:xfrm>
              <a:off x="174466" y="9872499"/>
              <a:ext cx="59055" cy="59055"/>
            </a:xfrm>
            <a:custGeom>
              <a:rect b="b" l="l" r="r" t="t"/>
              <a:pathLst>
                <a:path extrusionOk="0" h="59054" w="59054">
                  <a:moveTo>
                    <a:pt x="29812" y="59004"/>
                  </a:moveTo>
                  <a:lnTo>
                    <a:pt x="18079" y="56713"/>
                  </a:lnTo>
                  <a:lnTo>
                    <a:pt x="8617" y="50464"/>
                  </a:lnTo>
                  <a:lnTo>
                    <a:pt x="2300" y="41186"/>
                  </a:lnTo>
                  <a:lnTo>
                    <a:pt x="0" y="29812"/>
                  </a:lnTo>
                  <a:lnTo>
                    <a:pt x="2300" y="18079"/>
                  </a:lnTo>
                  <a:lnTo>
                    <a:pt x="8617" y="8617"/>
                  </a:lnTo>
                  <a:lnTo>
                    <a:pt x="18079" y="2300"/>
                  </a:lnTo>
                  <a:lnTo>
                    <a:pt x="29812" y="0"/>
                  </a:lnTo>
                  <a:lnTo>
                    <a:pt x="41186" y="2300"/>
                  </a:lnTo>
                  <a:lnTo>
                    <a:pt x="50464" y="8617"/>
                  </a:lnTo>
                  <a:lnTo>
                    <a:pt x="56713" y="18079"/>
                  </a:lnTo>
                  <a:lnTo>
                    <a:pt x="59004" y="29812"/>
                  </a:lnTo>
                  <a:lnTo>
                    <a:pt x="56713" y="41186"/>
                  </a:lnTo>
                  <a:lnTo>
                    <a:pt x="50464" y="50464"/>
                  </a:lnTo>
                  <a:lnTo>
                    <a:pt x="41186" y="56713"/>
                  </a:lnTo>
                  <a:lnTo>
                    <a:pt x="29812" y="59004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" name="Google Shape;276;p1"/>
            <p:cNvSpPr/>
            <p:nvPr/>
          </p:nvSpPr>
          <p:spPr>
            <a:xfrm>
              <a:off x="174466" y="9872499"/>
              <a:ext cx="59055" cy="59055"/>
            </a:xfrm>
            <a:custGeom>
              <a:rect b="b" l="l" r="r" t="t"/>
              <a:pathLst>
                <a:path extrusionOk="0" h="59054" w="59054">
                  <a:moveTo>
                    <a:pt x="0" y="29812"/>
                  </a:moveTo>
                  <a:lnTo>
                    <a:pt x="2300" y="18079"/>
                  </a:lnTo>
                  <a:lnTo>
                    <a:pt x="8617" y="8617"/>
                  </a:lnTo>
                  <a:lnTo>
                    <a:pt x="18079" y="2300"/>
                  </a:lnTo>
                  <a:lnTo>
                    <a:pt x="29812" y="0"/>
                  </a:lnTo>
                  <a:lnTo>
                    <a:pt x="41186" y="2300"/>
                  </a:lnTo>
                  <a:lnTo>
                    <a:pt x="50464" y="8617"/>
                  </a:lnTo>
                  <a:lnTo>
                    <a:pt x="56713" y="18079"/>
                  </a:lnTo>
                  <a:lnTo>
                    <a:pt x="59004" y="29812"/>
                  </a:lnTo>
                  <a:lnTo>
                    <a:pt x="56713" y="41186"/>
                  </a:lnTo>
                  <a:lnTo>
                    <a:pt x="50464" y="50464"/>
                  </a:lnTo>
                  <a:lnTo>
                    <a:pt x="41186" y="56713"/>
                  </a:lnTo>
                  <a:lnTo>
                    <a:pt x="29812" y="59004"/>
                  </a:lnTo>
                  <a:lnTo>
                    <a:pt x="18079" y="56713"/>
                  </a:lnTo>
                  <a:lnTo>
                    <a:pt x="8617" y="50464"/>
                  </a:lnTo>
                  <a:lnTo>
                    <a:pt x="2300" y="41186"/>
                  </a:lnTo>
                  <a:lnTo>
                    <a:pt x="0" y="29812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7" name="Google Shape;277;p1"/>
          <p:cNvGrpSpPr/>
          <p:nvPr/>
        </p:nvGrpSpPr>
        <p:grpSpPr>
          <a:xfrm>
            <a:off x="347662" y="9874250"/>
            <a:ext cx="55562" cy="55562"/>
            <a:chOff x="347752" y="9874363"/>
            <a:chExt cx="55244" cy="55880"/>
          </a:xfrm>
        </p:grpSpPr>
        <p:sp>
          <p:nvSpPr>
            <p:cNvPr id="278" name="Google Shape;278;p1"/>
            <p:cNvSpPr/>
            <p:nvPr/>
          </p:nvSpPr>
          <p:spPr>
            <a:xfrm>
              <a:off x="347752" y="9874363"/>
              <a:ext cx="55244" cy="55880"/>
            </a:xfrm>
            <a:custGeom>
              <a:rect b="b" l="l" r="r" t="t"/>
              <a:pathLst>
                <a:path extrusionOk="0" h="55879" w="55245">
                  <a:moveTo>
                    <a:pt x="27328" y="55277"/>
                  </a:moveTo>
                  <a:lnTo>
                    <a:pt x="16507" y="53103"/>
                  </a:lnTo>
                  <a:lnTo>
                    <a:pt x="7841" y="47203"/>
                  </a:lnTo>
                  <a:lnTo>
                    <a:pt x="2086" y="38508"/>
                  </a:lnTo>
                  <a:lnTo>
                    <a:pt x="0" y="27949"/>
                  </a:lnTo>
                  <a:lnTo>
                    <a:pt x="2086" y="17031"/>
                  </a:lnTo>
                  <a:lnTo>
                    <a:pt x="7841" y="8151"/>
                  </a:lnTo>
                  <a:lnTo>
                    <a:pt x="16507" y="2183"/>
                  </a:lnTo>
                  <a:lnTo>
                    <a:pt x="27328" y="0"/>
                  </a:lnTo>
                  <a:lnTo>
                    <a:pt x="37886" y="2183"/>
                  </a:lnTo>
                  <a:lnTo>
                    <a:pt x="46582" y="8151"/>
                  </a:lnTo>
                  <a:lnTo>
                    <a:pt x="52482" y="17031"/>
                  </a:lnTo>
                  <a:lnTo>
                    <a:pt x="54656" y="27949"/>
                  </a:lnTo>
                  <a:lnTo>
                    <a:pt x="52482" y="38508"/>
                  </a:lnTo>
                  <a:lnTo>
                    <a:pt x="46582" y="47203"/>
                  </a:lnTo>
                  <a:lnTo>
                    <a:pt x="37886" y="53103"/>
                  </a:lnTo>
                  <a:lnTo>
                    <a:pt x="27328" y="55277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" name="Google Shape;279;p1"/>
            <p:cNvSpPr/>
            <p:nvPr/>
          </p:nvSpPr>
          <p:spPr>
            <a:xfrm>
              <a:off x="347752" y="9874363"/>
              <a:ext cx="55244" cy="55880"/>
            </a:xfrm>
            <a:custGeom>
              <a:rect b="b" l="l" r="r" t="t"/>
              <a:pathLst>
                <a:path extrusionOk="0" h="55879" w="55245">
                  <a:moveTo>
                    <a:pt x="0" y="27949"/>
                  </a:moveTo>
                  <a:lnTo>
                    <a:pt x="2086" y="17031"/>
                  </a:lnTo>
                  <a:lnTo>
                    <a:pt x="7841" y="8151"/>
                  </a:lnTo>
                  <a:lnTo>
                    <a:pt x="16507" y="2183"/>
                  </a:lnTo>
                  <a:lnTo>
                    <a:pt x="27328" y="0"/>
                  </a:lnTo>
                  <a:lnTo>
                    <a:pt x="37886" y="2183"/>
                  </a:lnTo>
                  <a:lnTo>
                    <a:pt x="46582" y="8151"/>
                  </a:lnTo>
                  <a:lnTo>
                    <a:pt x="52482" y="17031"/>
                  </a:lnTo>
                  <a:lnTo>
                    <a:pt x="54656" y="27949"/>
                  </a:lnTo>
                  <a:lnTo>
                    <a:pt x="52482" y="38508"/>
                  </a:lnTo>
                  <a:lnTo>
                    <a:pt x="46582" y="47203"/>
                  </a:lnTo>
                  <a:lnTo>
                    <a:pt x="37886" y="53103"/>
                  </a:lnTo>
                  <a:lnTo>
                    <a:pt x="27328" y="55277"/>
                  </a:lnTo>
                  <a:lnTo>
                    <a:pt x="16507" y="53103"/>
                  </a:lnTo>
                  <a:lnTo>
                    <a:pt x="7841" y="47203"/>
                  </a:lnTo>
                  <a:lnTo>
                    <a:pt x="2086" y="38508"/>
                  </a:lnTo>
                  <a:lnTo>
                    <a:pt x="0" y="27949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0" name="Google Shape;280;p1"/>
          <p:cNvGrpSpPr/>
          <p:nvPr/>
        </p:nvGrpSpPr>
        <p:grpSpPr>
          <a:xfrm>
            <a:off x="520700" y="9877425"/>
            <a:ext cx="50800" cy="50800"/>
            <a:chOff x="521038" y="9876847"/>
            <a:chExt cx="50800" cy="50800"/>
          </a:xfrm>
        </p:grpSpPr>
        <p:sp>
          <p:nvSpPr>
            <p:cNvPr id="281" name="Google Shape;281;p1"/>
            <p:cNvSpPr/>
            <p:nvPr/>
          </p:nvSpPr>
          <p:spPr>
            <a:xfrm>
              <a:off x="521038" y="9876847"/>
              <a:ext cx="50800" cy="50800"/>
            </a:xfrm>
            <a:custGeom>
              <a:rect b="b" l="l" r="r" t="t"/>
              <a:pathLst>
                <a:path extrusionOk="0" h="50800" w="50800">
                  <a:moveTo>
                    <a:pt x="24843" y="50308"/>
                  </a:moveTo>
                  <a:lnTo>
                    <a:pt x="15197" y="48348"/>
                  </a:lnTo>
                  <a:lnTo>
                    <a:pt x="7297" y="43010"/>
                  </a:lnTo>
                  <a:lnTo>
                    <a:pt x="1960" y="35111"/>
                  </a:lnTo>
                  <a:lnTo>
                    <a:pt x="0" y="25464"/>
                  </a:lnTo>
                  <a:lnTo>
                    <a:pt x="1960" y="15459"/>
                  </a:lnTo>
                  <a:lnTo>
                    <a:pt x="7297" y="7375"/>
                  </a:lnTo>
                  <a:lnTo>
                    <a:pt x="15197" y="1970"/>
                  </a:lnTo>
                  <a:lnTo>
                    <a:pt x="24843" y="0"/>
                  </a:lnTo>
                  <a:lnTo>
                    <a:pt x="34587" y="1970"/>
                  </a:lnTo>
                  <a:lnTo>
                    <a:pt x="42700" y="7375"/>
                  </a:lnTo>
                  <a:lnTo>
                    <a:pt x="48251" y="15459"/>
                  </a:lnTo>
                  <a:lnTo>
                    <a:pt x="50308" y="25464"/>
                  </a:lnTo>
                  <a:lnTo>
                    <a:pt x="48251" y="35111"/>
                  </a:lnTo>
                  <a:lnTo>
                    <a:pt x="42700" y="43010"/>
                  </a:lnTo>
                  <a:lnTo>
                    <a:pt x="34587" y="48348"/>
                  </a:lnTo>
                  <a:lnTo>
                    <a:pt x="24843" y="50308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" name="Google Shape;282;p1"/>
            <p:cNvSpPr/>
            <p:nvPr/>
          </p:nvSpPr>
          <p:spPr>
            <a:xfrm>
              <a:off x="521038" y="9876847"/>
              <a:ext cx="50800" cy="50800"/>
            </a:xfrm>
            <a:custGeom>
              <a:rect b="b" l="l" r="r" t="t"/>
              <a:pathLst>
                <a:path extrusionOk="0" h="50800" w="50800">
                  <a:moveTo>
                    <a:pt x="0" y="25464"/>
                  </a:moveTo>
                  <a:lnTo>
                    <a:pt x="1960" y="15459"/>
                  </a:lnTo>
                  <a:lnTo>
                    <a:pt x="7297" y="7375"/>
                  </a:lnTo>
                  <a:lnTo>
                    <a:pt x="15197" y="1970"/>
                  </a:lnTo>
                  <a:lnTo>
                    <a:pt x="24843" y="0"/>
                  </a:lnTo>
                  <a:lnTo>
                    <a:pt x="34587" y="1970"/>
                  </a:lnTo>
                  <a:lnTo>
                    <a:pt x="42700" y="7375"/>
                  </a:lnTo>
                  <a:lnTo>
                    <a:pt x="48251" y="15459"/>
                  </a:lnTo>
                  <a:lnTo>
                    <a:pt x="50308" y="25464"/>
                  </a:lnTo>
                  <a:lnTo>
                    <a:pt x="48251" y="35111"/>
                  </a:lnTo>
                  <a:lnTo>
                    <a:pt x="42700" y="43010"/>
                  </a:lnTo>
                  <a:lnTo>
                    <a:pt x="34587" y="48348"/>
                  </a:lnTo>
                  <a:lnTo>
                    <a:pt x="24843" y="50308"/>
                  </a:lnTo>
                  <a:lnTo>
                    <a:pt x="15197" y="48348"/>
                  </a:lnTo>
                  <a:lnTo>
                    <a:pt x="7297" y="43010"/>
                  </a:lnTo>
                  <a:lnTo>
                    <a:pt x="1960" y="35111"/>
                  </a:lnTo>
                  <a:lnTo>
                    <a:pt x="0" y="25464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3" name="Google Shape;283;p1"/>
          <p:cNvGrpSpPr/>
          <p:nvPr/>
        </p:nvGrpSpPr>
        <p:grpSpPr>
          <a:xfrm>
            <a:off x="693737" y="9879012"/>
            <a:ext cx="46037" cy="46037"/>
            <a:chOff x="693703" y="9879332"/>
            <a:chExt cx="46355" cy="46355"/>
          </a:xfrm>
        </p:grpSpPr>
        <p:sp>
          <p:nvSpPr>
            <p:cNvPr id="284" name="Google Shape;284;p1"/>
            <p:cNvSpPr/>
            <p:nvPr/>
          </p:nvSpPr>
          <p:spPr>
            <a:xfrm>
              <a:off x="693703" y="9879332"/>
              <a:ext cx="46355" cy="46355"/>
            </a:xfrm>
            <a:custGeom>
              <a:rect b="b" l="l" r="r" t="t"/>
              <a:pathLst>
                <a:path extrusionOk="0" h="46354" w="46354">
                  <a:moveTo>
                    <a:pt x="22980" y="45961"/>
                  </a:moveTo>
                  <a:lnTo>
                    <a:pt x="14149" y="44117"/>
                  </a:lnTo>
                  <a:lnTo>
                    <a:pt x="6832" y="39129"/>
                  </a:lnTo>
                  <a:lnTo>
                    <a:pt x="1843" y="31811"/>
                  </a:lnTo>
                  <a:lnTo>
                    <a:pt x="0" y="22980"/>
                  </a:lnTo>
                  <a:lnTo>
                    <a:pt x="1843" y="13887"/>
                  </a:lnTo>
                  <a:lnTo>
                    <a:pt x="6832" y="6599"/>
                  </a:lnTo>
                  <a:lnTo>
                    <a:pt x="14149" y="1756"/>
                  </a:lnTo>
                  <a:lnTo>
                    <a:pt x="22980" y="0"/>
                  </a:lnTo>
                  <a:lnTo>
                    <a:pt x="32073" y="1756"/>
                  </a:lnTo>
                  <a:lnTo>
                    <a:pt x="39362" y="6599"/>
                  </a:lnTo>
                  <a:lnTo>
                    <a:pt x="44204" y="13887"/>
                  </a:lnTo>
                  <a:lnTo>
                    <a:pt x="45961" y="22980"/>
                  </a:lnTo>
                  <a:lnTo>
                    <a:pt x="44204" y="31811"/>
                  </a:lnTo>
                  <a:lnTo>
                    <a:pt x="39362" y="39129"/>
                  </a:lnTo>
                  <a:lnTo>
                    <a:pt x="32073" y="44117"/>
                  </a:lnTo>
                  <a:lnTo>
                    <a:pt x="22980" y="45961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" name="Google Shape;285;p1"/>
            <p:cNvSpPr/>
            <p:nvPr/>
          </p:nvSpPr>
          <p:spPr>
            <a:xfrm>
              <a:off x="693703" y="9879332"/>
              <a:ext cx="46355" cy="46355"/>
            </a:xfrm>
            <a:custGeom>
              <a:rect b="b" l="l" r="r" t="t"/>
              <a:pathLst>
                <a:path extrusionOk="0" h="46354" w="46354">
                  <a:moveTo>
                    <a:pt x="0" y="22980"/>
                  </a:moveTo>
                  <a:lnTo>
                    <a:pt x="1843" y="13887"/>
                  </a:lnTo>
                  <a:lnTo>
                    <a:pt x="6832" y="6599"/>
                  </a:lnTo>
                  <a:lnTo>
                    <a:pt x="14149" y="1756"/>
                  </a:lnTo>
                  <a:lnTo>
                    <a:pt x="22980" y="0"/>
                  </a:lnTo>
                  <a:lnTo>
                    <a:pt x="32073" y="1756"/>
                  </a:lnTo>
                  <a:lnTo>
                    <a:pt x="39362" y="6599"/>
                  </a:lnTo>
                  <a:lnTo>
                    <a:pt x="44204" y="13887"/>
                  </a:lnTo>
                  <a:lnTo>
                    <a:pt x="45961" y="22980"/>
                  </a:lnTo>
                  <a:lnTo>
                    <a:pt x="44204" y="31811"/>
                  </a:lnTo>
                  <a:lnTo>
                    <a:pt x="39362" y="39129"/>
                  </a:lnTo>
                  <a:lnTo>
                    <a:pt x="32073" y="44117"/>
                  </a:lnTo>
                  <a:lnTo>
                    <a:pt x="22980" y="45961"/>
                  </a:lnTo>
                  <a:lnTo>
                    <a:pt x="14149" y="44117"/>
                  </a:lnTo>
                  <a:lnTo>
                    <a:pt x="6832" y="39129"/>
                  </a:lnTo>
                  <a:lnTo>
                    <a:pt x="1843" y="31811"/>
                  </a:lnTo>
                  <a:lnTo>
                    <a:pt x="0" y="22980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6" name="Google Shape;286;p1"/>
          <p:cNvGrpSpPr/>
          <p:nvPr/>
        </p:nvGrpSpPr>
        <p:grpSpPr>
          <a:xfrm>
            <a:off x="866775" y="9880600"/>
            <a:ext cx="42862" cy="42862"/>
            <a:chOff x="866990" y="9881195"/>
            <a:chExt cx="41910" cy="41910"/>
          </a:xfrm>
        </p:grpSpPr>
        <p:sp>
          <p:nvSpPr>
            <p:cNvPr id="287" name="Google Shape;287;p1"/>
            <p:cNvSpPr/>
            <p:nvPr/>
          </p:nvSpPr>
          <p:spPr>
            <a:xfrm>
              <a:off x="866990" y="9881195"/>
              <a:ext cx="41910" cy="41910"/>
            </a:xfrm>
            <a:custGeom>
              <a:rect b="b" l="l" r="r" t="t"/>
              <a:pathLst>
                <a:path extrusionOk="0" h="41909" w="41909">
                  <a:moveTo>
                    <a:pt x="21117" y="41613"/>
                  </a:moveTo>
                  <a:lnTo>
                    <a:pt x="12839" y="39983"/>
                  </a:lnTo>
                  <a:lnTo>
                    <a:pt x="6133" y="35557"/>
                  </a:lnTo>
                  <a:lnTo>
                    <a:pt x="1640" y="29036"/>
                  </a:lnTo>
                  <a:lnTo>
                    <a:pt x="0" y="21117"/>
                  </a:lnTo>
                  <a:lnTo>
                    <a:pt x="1640" y="12839"/>
                  </a:lnTo>
                  <a:lnTo>
                    <a:pt x="6133" y="6133"/>
                  </a:lnTo>
                  <a:lnTo>
                    <a:pt x="12839" y="1640"/>
                  </a:lnTo>
                  <a:lnTo>
                    <a:pt x="21117" y="0"/>
                  </a:lnTo>
                  <a:lnTo>
                    <a:pt x="29036" y="1640"/>
                  </a:lnTo>
                  <a:lnTo>
                    <a:pt x="35557" y="6133"/>
                  </a:lnTo>
                  <a:lnTo>
                    <a:pt x="39983" y="12839"/>
                  </a:lnTo>
                  <a:lnTo>
                    <a:pt x="41613" y="21117"/>
                  </a:lnTo>
                  <a:lnTo>
                    <a:pt x="39983" y="29036"/>
                  </a:lnTo>
                  <a:lnTo>
                    <a:pt x="35557" y="35557"/>
                  </a:lnTo>
                  <a:lnTo>
                    <a:pt x="29036" y="39983"/>
                  </a:lnTo>
                  <a:lnTo>
                    <a:pt x="21117" y="41613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" name="Google Shape;288;p1"/>
            <p:cNvSpPr/>
            <p:nvPr/>
          </p:nvSpPr>
          <p:spPr>
            <a:xfrm>
              <a:off x="866990" y="9881195"/>
              <a:ext cx="41910" cy="41910"/>
            </a:xfrm>
            <a:custGeom>
              <a:rect b="b" l="l" r="r" t="t"/>
              <a:pathLst>
                <a:path extrusionOk="0" h="41909" w="41909">
                  <a:moveTo>
                    <a:pt x="0" y="21117"/>
                  </a:moveTo>
                  <a:lnTo>
                    <a:pt x="1640" y="12839"/>
                  </a:lnTo>
                  <a:lnTo>
                    <a:pt x="6133" y="6133"/>
                  </a:lnTo>
                  <a:lnTo>
                    <a:pt x="12839" y="1640"/>
                  </a:lnTo>
                  <a:lnTo>
                    <a:pt x="21117" y="0"/>
                  </a:lnTo>
                  <a:lnTo>
                    <a:pt x="29036" y="1640"/>
                  </a:lnTo>
                  <a:lnTo>
                    <a:pt x="35557" y="6133"/>
                  </a:lnTo>
                  <a:lnTo>
                    <a:pt x="39983" y="12839"/>
                  </a:lnTo>
                  <a:lnTo>
                    <a:pt x="41613" y="21117"/>
                  </a:lnTo>
                  <a:lnTo>
                    <a:pt x="39983" y="29036"/>
                  </a:lnTo>
                  <a:lnTo>
                    <a:pt x="35557" y="35557"/>
                  </a:lnTo>
                  <a:lnTo>
                    <a:pt x="29036" y="39983"/>
                  </a:lnTo>
                  <a:lnTo>
                    <a:pt x="21117" y="41613"/>
                  </a:lnTo>
                  <a:lnTo>
                    <a:pt x="12839" y="39983"/>
                  </a:lnTo>
                  <a:lnTo>
                    <a:pt x="6133" y="35557"/>
                  </a:lnTo>
                  <a:lnTo>
                    <a:pt x="1640" y="29036"/>
                  </a:lnTo>
                  <a:lnTo>
                    <a:pt x="0" y="21117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9" name="Google Shape;289;p1"/>
          <p:cNvGrpSpPr/>
          <p:nvPr/>
        </p:nvGrpSpPr>
        <p:grpSpPr>
          <a:xfrm>
            <a:off x="1039812" y="9883775"/>
            <a:ext cx="38100" cy="36512"/>
            <a:chOff x="1040276" y="9883679"/>
            <a:chExt cx="37465" cy="36830"/>
          </a:xfrm>
        </p:grpSpPr>
        <p:sp>
          <p:nvSpPr>
            <p:cNvPr id="290" name="Google Shape;290;p1"/>
            <p:cNvSpPr/>
            <p:nvPr/>
          </p:nvSpPr>
          <p:spPr>
            <a:xfrm>
              <a:off x="1040276" y="9883679"/>
              <a:ext cx="37465" cy="36830"/>
            </a:xfrm>
            <a:custGeom>
              <a:rect b="b" l="l" r="r" t="t"/>
              <a:pathLst>
                <a:path extrusionOk="0" h="36829" w="37465">
                  <a:moveTo>
                    <a:pt x="18632" y="36644"/>
                  </a:moveTo>
                  <a:lnTo>
                    <a:pt x="11267" y="35227"/>
                  </a:lnTo>
                  <a:lnTo>
                    <a:pt x="5356" y="31365"/>
                  </a:lnTo>
                  <a:lnTo>
                    <a:pt x="1426" y="25639"/>
                  </a:lnTo>
                  <a:lnTo>
                    <a:pt x="0" y="18632"/>
                  </a:lnTo>
                  <a:lnTo>
                    <a:pt x="1426" y="11267"/>
                  </a:lnTo>
                  <a:lnTo>
                    <a:pt x="5356" y="5356"/>
                  </a:lnTo>
                  <a:lnTo>
                    <a:pt x="11267" y="1426"/>
                  </a:lnTo>
                  <a:lnTo>
                    <a:pt x="18632" y="0"/>
                  </a:lnTo>
                  <a:lnTo>
                    <a:pt x="25736" y="1426"/>
                  </a:lnTo>
                  <a:lnTo>
                    <a:pt x="31675" y="5356"/>
                  </a:lnTo>
                  <a:lnTo>
                    <a:pt x="35751" y="11267"/>
                  </a:lnTo>
                  <a:lnTo>
                    <a:pt x="37265" y="18632"/>
                  </a:lnTo>
                  <a:lnTo>
                    <a:pt x="35751" y="25639"/>
                  </a:lnTo>
                  <a:lnTo>
                    <a:pt x="31675" y="31365"/>
                  </a:lnTo>
                  <a:lnTo>
                    <a:pt x="25736" y="35227"/>
                  </a:lnTo>
                  <a:lnTo>
                    <a:pt x="18632" y="36644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" name="Google Shape;291;p1"/>
            <p:cNvSpPr/>
            <p:nvPr/>
          </p:nvSpPr>
          <p:spPr>
            <a:xfrm>
              <a:off x="1040276" y="9883679"/>
              <a:ext cx="37465" cy="36830"/>
            </a:xfrm>
            <a:custGeom>
              <a:rect b="b" l="l" r="r" t="t"/>
              <a:pathLst>
                <a:path extrusionOk="0" h="36829" w="37465">
                  <a:moveTo>
                    <a:pt x="0" y="18632"/>
                  </a:moveTo>
                  <a:lnTo>
                    <a:pt x="1426" y="11267"/>
                  </a:lnTo>
                  <a:lnTo>
                    <a:pt x="5356" y="5356"/>
                  </a:lnTo>
                  <a:lnTo>
                    <a:pt x="11267" y="1426"/>
                  </a:lnTo>
                  <a:lnTo>
                    <a:pt x="18632" y="0"/>
                  </a:lnTo>
                  <a:lnTo>
                    <a:pt x="25736" y="1426"/>
                  </a:lnTo>
                  <a:lnTo>
                    <a:pt x="31675" y="5356"/>
                  </a:lnTo>
                  <a:lnTo>
                    <a:pt x="35751" y="11267"/>
                  </a:lnTo>
                  <a:lnTo>
                    <a:pt x="37265" y="18632"/>
                  </a:lnTo>
                  <a:lnTo>
                    <a:pt x="35751" y="25639"/>
                  </a:lnTo>
                  <a:lnTo>
                    <a:pt x="31675" y="31365"/>
                  </a:lnTo>
                  <a:lnTo>
                    <a:pt x="25736" y="35227"/>
                  </a:lnTo>
                  <a:lnTo>
                    <a:pt x="18632" y="36644"/>
                  </a:lnTo>
                  <a:lnTo>
                    <a:pt x="11267" y="35227"/>
                  </a:lnTo>
                  <a:lnTo>
                    <a:pt x="5356" y="31365"/>
                  </a:lnTo>
                  <a:lnTo>
                    <a:pt x="1426" y="25639"/>
                  </a:lnTo>
                  <a:lnTo>
                    <a:pt x="0" y="18632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2" name="Google Shape;292;p1"/>
          <p:cNvGrpSpPr/>
          <p:nvPr/>
        </p:nvGrpSpPr>
        <p:grpSpPr>
          <a:xfrm>
            <a:off x="1212850" y="9885362"/>
            <a:ext cx="33337" cy="33337"/>
            <a:chOff x="1213562" y="9885543"/>
            <a:chExt cx="32384" cy="33020"/>
          </a:xfrm>
        </p:grpSpPr>
        <p:sp>
          <p:nvSpPr>
            <p:cNvPr id="293" name="Google Shape;293;p1"/>
            <p:cNvSpPr/>
            <p:nvPr/>
          </p:nvSpPr>
          <p:spPr>
            <a:xfrm>
              <a:off x="1213562" y="9885543"/>
              <a:ext cx="32384" cy="33020"/>
            </a:xfrm>
            <a:custGeom>
              <a:rect b="b" l="l" r="r" t="t"/>
              <a:pathLst>
                <a:path extrusionOk="0" h="33020" w="32384">
                  <a:moveTo>
                    <a:pt x="25464" y="32918"/>
                  </a:moveTo>
                  <a:lnTo>
                    <a:pt x="7453" y="32918"/>
                  </a:lnTo>
                  <a:lnTo>
                    <a:pt x="0" y="25464"/>
                  </a:lnTo>
                  <a:lnTo>
                    <a:pt x="0" y="16769"/>
                  </a:lnTo>
                  <a:lnTo>
                    <a:pt x="0" y="7453"/>
                  </a:lnTo>
                  <a:lnTo>
                    <a:pt x="7453" y="0"/>
                  </a:lnTo>
                  <a:lnTo>
                    <a:pt x="25464" y="0"/>
                  </a:lnTo>
                  <a:lnTo>
                    <a:pt x="32297" y="7453"/>
                  </a:lnTo>
                  <a:lnTo>
                    <a:pt x="32297" y="25464"/>
                  </a:lnTo>
                  <a:lnTo>
                    <a:pt x="25464" y="32918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" name="Google Shape;294;p1"/>
            <p:cNvSpPr/>
            <p:nvPr/>
          </p:nvSpPr>
          <p:spPr>
            <a:xfrm>
              <a:off x="1213562" y="9885543"/>
              <a:ext cx="32384" cy="33020"/>
            </a:xfrm>
            <a:custGeom>
              <a:rect b="b" l="l" r="r" t="t"/>
              <a:pathLst>
                <a:path extrusionOk="0" h="33020" w="32384">
                  <a:moveTo>
                    <a:pt x="0" y="16769"/>
                  </a:moveTo>
                  <a:lnTo>
                    <a:pt x="0" y="7453"/>
                  </a:lnTo>
                  <a:lnTo>
                    <a:pt x="7453" y="0"/>
                  </a:lnTo>
                  <a:lnTo>
                    <a:pt x="16148" y="0"/>
                  </a:lnTo>
                  <a:lnTo>
                    <a:pt x="25464" y="0"/>
                  </a:lnTo>
                  <a:lnTo>
                    <a:pt x="32297" y="7453"/>
                  </a:lnTo>
                  <a:lnTo>
                    <a:pt x="32297" y="16769"/>
                  </a:lnTo>
                  <a:lnTo>
                    <a:pt x="32297" y="25464"/>
                  </a:lnTo>
                  <a:lnTo>
                    <a:pt x="25464" y="32918"/>
                  </a:lnTo>
                  <a:lnTo>
                    <a:pt x="16148" y="32918"/>
                  </a:lnTo>
                  <a:lnTo>
                    <a:pt x="7453" y="32918"/>
                  </a:lnTo>
                  <a:lnTo>
                    <a:pt x="0" y="25464"/>
                  </a:lnTo>
                  <a:lnTo>
                    <a:pt x="0" y="16769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5" name="Google Shape;295;p1"/>
          <p:cNvGrpSpPr/>
          <p:nvPr/>
        </p:nvGrpSpPr>
        <p:grpSpPr>
          <a:xfrm>
            <a:off x="1387475" y="9888537"/>
            <a:ext cx="28575" cy="28575"/>
            <a:chOff x="1386848" y="9888027"/>
            <a:chExt cx="28575" cy="28575"/>
          </a:xfrm>
        </p:grpSpPr>
        <p:sp>
          <p:nvSpPr>
            <p:cNvPr id="296" name="Google Shape;296;p1"/>
            <p:cNvSpPr/>
            <p:nvPr/>
          </p:nvSpPr>
          <p:spPr>
            <a:xfrm>
              <a:off x="1386848" y="9888027"/>
              <a:ext cx="28575" cy="28575"/>
            </a:xfrm>
            <a:custGeom>
              <a:rect b="b" l="l" r="r" t="t"/>
              <a:pathLst>
                <a:path extrusionOk="0" h="28575" w="28575">
                  <a:moveTo>
                    <a:pt x="21738" y="27949"/>
                  </a:moveTo>
                  <a:lnTo>
                    <a:pt x="6210" y="27949"/>
                  </a:lnTo>
                  <a:lnTo>
                    <a:pt x="0" y="21738"/>
                  </a:lnTo>
                  <a:lnTo>
                    <a:pt x="0" y="14285"/>
                  </a:lnTo>
                  <a:lnTo>
                    <a:pt x="0" y="6210"/>
                  </a:lnTo>
                  <a:lnTo>
                    <a:pt x="6210" y="0"/>
                  </a:lnTo>
                  <a:lnTo>
                    <a:pt x="21738" y="0"/>
                  </a:lnTo>
                  <a:lnTo>
                    <a:pt x="27949" y="6210"/>
                  </a:lnTo>
                  <a:lnTo>
                    <a:pt x="27949" y="21738"/>
                  </a:lnTo>
                  <a:lnTo>
                    <a:pt x="21738" y="27949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" name="Google Shape;297;p1"/>
            <p:cNvSpPr/>
            <p:nvPr/>
          </p:nvSpPr>
          <p:spPr>
            <a:xfrm>
              <a:off x="1386848" y="9888027"/>
              <a:ext cx="28575" cy="28575"/>
            </a:xfrm>
            <a:custGeom>
              <a:rect b="b" l="l" r="r" t="t"/>
              <a:pathLst>
                <a:path extrusionOk="0" h="28575" w="28575">
                  <a:moveTo>
                    <a:pt x="0" y="14285"/>
                  </a:moveTo>
                  <a:lnTo>
                    <a:pt x="0" y="6210"/>
                  </a:lnTo>
                  <a:lnTo>
                    <a:pt x="6210" y="0"/>
                  </a:lnTo>
                  <a:lnTo>
                    <a:pt x="13664" y="0"/>
                  </a:lnTo>
                  <a:lnTo>
                    <a:pt x="21738" y="0"/>
                  </a:lnTo>
                  <a:lnTo>
                    <a:pt x="27949" y="6210"/>
                  </a:lnTo>
                  <a:lnTo>
                    <a:pt x="27949" y="14285"/>
                  </a:lnTo>
                  <a:lnTo>
                    <a:pt x="27949" y="21738"/>
                  </a:lnTo>
                  <a:lnTo>
                    <a:pt x="21738" y="27949"/>
                  </a:lnTo>
                  <a:lnTo>
                    <a:pt x="13664" y="27949"/>
                  </a:lnTo>
                  <a:lnTo>
                    <a:pt x="6210" y="27949"/>
                  </a:lnTo>
                  <a:lnTo>
                    <a:pt x="0" y="21738"/>
                  </a:lnTo>
                  <a:lnTo>
                    <a:pt x="0" y="14285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8" name="Google Shape;298;p1"/>
          <p:cNvGrpSpPr/>
          <p:nvPr/>
        </p:nvGrpSpPr>
        <p:grpSpPr>
          <a:xfrm>
            <a:off x="1560512" y="9890125"/>
            <a:ext cx="23812" cy="23812"/>
            <a:chOff x="1560134" y="9890512"/>
            <a:chExt cx="24130" cy="24130"/>
          </a:xfrm>
        </p:grpSpPr>
        <p:sp>
          <p:nvSpPr>
            <p:cNvPr id="299" name="Google Shape;299;p1"/>
            <p:cNvSpPr/>
            <p:nvPr/>
          </p:nvSpPr>
          <p:spPr>
            <a:xfrm>
              <a:off x="1560134" y="9890512"/>
              <a:ext cx="24130" cy="24130"/>
            </a:xfrm>
            <a:custGeom>
              <a:rect b="b" l="l" r="r" t="t"/>
              <a:pathLst>
                <a:path extrusionOk="0" h="24129" w="24130">
                  <a:moveTo>
                    <a:pt x="18011" y="23601"/>
                  </a:moveTo>
                  <a:lnTo>
                    <a:pt x="4968" y="23601"/>
                  </a:lnTo>
                  <a:lnTo>
                    <a:pt x="0" y="18011"/>
                  </a:lnTo>
                  <a:lnTo>
                    <a:pt x="0" y="11800"/>
                  </a:lnTo>
                  <a:lnTo>
                    <a:pt x="0" y="4968"/>
                  </a:lnTo>
                  <a:lnTo>
                    <a:pt x="4968" y="0"/>
                  </a:lnTo>
                  <a:lnTo>
                    <a:pt x="18011" y="0"/>
                  </a:lnTo>
                  <a:lnTo>
                    <a:pt x="23601" y="4968"/>
                  </a:lnTo>
                  <a:lnTo>
                    <a:pt x="23601" y="18011"/>
                  </a:lnTo>
                  <a:lnTo>
                    <a:pt x="18011" y="23601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" name="Google Shape;300;p1"/>
            <p:cNvSpPr/>
            <p:nvPr/>
          </p:nvSpPr>
          <p:spPr>
            <a:xfrm>
              <a:off x="1560134" y="9890512"/>
              <a:ext cx="24130" cy="24130"/>
            </a:xfrm>
            <a:custGeom>
              <a:rect b="b" l="l" r="r" t="t"/>
              <a:pathLst>
                <a:path extrusionOk="0" h="24129" w="24130">
                  <a:moveTo>
                    <a:pt x="0" y="11800"/>
                  </a:moveTo>
                  <a:lnTo>
                    <a:pt x="0" y="4968"/>
                  </a:lnTo>
                  <a:lnTo>
                    <a:pt x="4968" y="0"/>
                  </a:lnTo>
                  <a:lnTo>
                    <a:pt x="11800" y="0"/>
                  </a:lnTo>
                  <a:lnTo>
                    <a:pt x="18011" y="0"/>
                  </a:lnTo>
                  <a:lnTo>
                    <a:pt x="23601" y="4968"/>
                  </a:lnTo>
                  <a:lnTo>
                    <a:pt x="23601" y="11800"/>
                  </a:lnTo>
                  <a:lnTo>
                    <a:pt x="23601" y="18011"/>
                  </a:lnTo>
                  <a:lnTo>
                    <a:pt x="18011" y="23601"/>
                  </a:lnTo>
                  <a:lnTo>
                    <a:pt x="11800" y="23601"/>
                  </a:lnTo>
                  <a:lnTo>
                    <a:pt x="4968" y="23601"/>
                  </a:lnTo>
                  <a:lnTo>
                    <a:pt x="0" y="18011"/>
                  </a:lnTo>
                  <a:lnTo>
                    <a:pt x="0" y="11800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1" name="Google Shape;301;p1"/>
          <p:cNvGrpSpPr/>
          <p:nvPr/>
        </p:nvGrpSpPr>
        <p:grpSpPr>
          <a:xfrm>
            <a:off x="1733550" y="9891712"/>
            <a:ext cx="19050" cy="20637"/>
            <a:chOff x="1733420" y="9892375"/>
            <a:chExt cx="19050" cy="19685"/>
          </a:xfrm>
        </p:grpSpPr>
        <p:sp>
          <p:nvSpPr>
            <p:cNvPr id="302" name="Google Shape;302;p1"/>
            <p:cNvSpPr/>
            <p:nvPr/>
          </p:nvSpPr>
          <p:spPr>
            <a:xfrm>
              <a:off x="1733420" y="9892375"/>
              <a:ext cx="19050" cy="19685"/>
            </a:xfrm>
            <a:custGeom>
              <a:rect b="b" l="l" r="r" t="t"/>
              <a:pathLst>
                <a:path extrusionOk="0" h="19684" w="19050">
                  <a:moveTo>
                    <a:pt x="14906" y="19254"/>
                  </a:moveTo>
                  <a:lnTo>
                    <a:pt x="3726" y="19254"/>
                  </a:lnTo>
                  <a:lnTo>
                    <a:pt x="0" y="14906"/>
                  </a:lnTo>
                  <a:lnTo>
                    <a:pt x="0" y="9937"/>
                  </a:lnTo>
                  <a:lnTo>
                    <a:pt x="0" y="4347"/>
                  </a:lnTo>
                  <a:lnTo>
                    <a:pt x="3726" y="0"/>
                  </a:lnTo>
                  <a:lnTo>
                    <a:pt x="14906" y="0"/>
                  </a:lnTo>
                  <a:lnTo>
                    <a:pt x="18632" y="4347"/>
                  </a:lnTo>
                  <a:lnTo>
                    <a:pt x="18632" y="14906"/>
                  </a:lnTo>
                  <a:lnTo>
                    <a:pt x="14906" y="19254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" name="Google Shape;303;p1"/>
            <p:cNvSpPr/>
            <p:nvPr/>
          </p:nvSpPr>
          <p:spPr>
            <a:xfrm>
              <a:off x="1733420" y="9892375"/>
              <a:ext cx="19050" cy="19685"/>
            </a:xfrm>
            <a:custGeom>
              <a:rect b="b" l="l" r="r" t="t"/>
              <a:pathLst>
                <a:path extrusionOk="0" h="19684" w="19050">
                  <a:moveTo>
                    <a:pt x="0" y="9937"/>
                  </a:moveTo>
                  <a:lnTo>
                    <a:pt x="0" y="4347"/>
                  </a:lnTo>
                  <a:lnTo>
                    <a:pt x="3726" y="0"/>
                  </a:lnTo>
                  <a:lnTo>
                    <a:pt x="9316" y="0"/>
                  </a:lnTo>
                  <a:lnTo>
                    <a:pt x="14906" y="0"/>
                  </a:lnTo>
                  <a:lnTo>
                    <a:pt x="18632" y="4347"/>
                  </a:lnTo>
                  <a:lnTo>
                    <a:pt x="18632" y="9937"/>
                  </a:lnTo>
                  <a:lnTo>
                    <a:pt x="18632" y="14906"/>
                  </a:lnTo>
                  <a:lnTo>
                    <a:pt x="14906" y="19254"/>
                  </a:lnTo>
                  <a:lnTo>
                    <a:pt x="9316" y="19254"/>
                  </a:lnTo>
                  <a:lnTo>
                    <a:pt x="3726" y="19254"/>
                  </a:lnTo>
                  <a:lnTo>
                    <a:pt x="0" y="14906"/>
                  </a:lnTo>
                  <a:lnTo>
                    <a:pt x="0" y="9937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4" name="Google Shape;304;p1"/>
          <p:cNvGrpSpPr/>
          <p:nvPr/>
        </p:nvGrpSpPr>
        <p:grpSpPr>
          <a:xfrm>
            <a:off x="1906587" y="9894887"/>
            <a:ext cx="14287" cy="14287"/>
            <a:chOff x="1906085" y="9894859"/>
            <a:chExt cx="15240" cy="14604"/>
          </a:xfrm>
        </p:grpSpPr>
        <p:sp>
          <p:nvSpPr>
            <p:cNvPr id="305" name="Google Shape;305;p1"/>
            <p:cNvSpPr/>
            <p:nvPr/>
          </p:nvSpPr>
          <p:spPr>
            <a:xfrm>
              <a:off x="1906085" y="9894859"/>
              <a:ext cx="15240" cy="14604"/>
            </a:xfrm>
            <a:custGeom>
              <a:rect b="b" l="l" r="r" t="t"/>
              <a:pathLst>
                <a:path extrusionOk="0" h="14604" w="15239">
                  <a:moveTo>
                    <a:pt x="11800" y="14285"/>
                  </a:moveTo>
                  <a:lnTo>
                    <a:pt x="3726" y="14285"/>
                  </a:lnTo>
                  <a:lnTo>
                    <a:pt x="0" y="11179"/>
                  </a:lnTo>
                  <a:lnTo>
                    <a:pt x="0" y="7453"/>
                  </a:lnTo>
                  <a:lnTo>
                    <a:pt x="0" y="3105"/>
                  </a:lnTo>
                  <a:lnTo>
                    <a:pt x="3726" y="0"/>
                  </a:lnTo>
                  <a:lnTo>
                    <a:pt x="11800" y="0"/>
                  </a:lnTo>
                  <a:lnTo>
                    <a:pt x="14906" y="3105"/>
                  </a:lnTo>
                  <a:lnTo>
                    <a:pt x="14906" y="11179"/>
                  </a:lnTo>
                  <a:lnTo>
                    <a:pt x="11800" y="14285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" name="Google Shape;306;p1"/>
            <p:cNvSpPr/>
            <p:nvPr/>
          </p:nvSpPr>
          <p:spPr>
            <a:xfrm>
              <a:off x="1906085" y="9894859"/>
              <a:ext cx="15240" cy="14604"/>
            </a:xfrm>
            <a:custGeom>
              <a:rect b="b" l="l" r="r" t="t"/>
              <a:pathLst>
                <a:path extrusionOk="0" h="14604" w="15239">
                  <a:moveTo>
                    <a:pt x="0" y="7453"/>
                  </a:moveTo>
                  <a:lnTo>
                    <a:pt x="0" y="3105"/>
                  </a:lnTo>
                  <a:lnTo>
                    <a:pt x="3726" y="0"/>
                  </a:lnTo>
                  <a:lnTo>
                    <a:pt x="7453" y="0"/>
                  </a:lnTo>
                  <a:lnTo>
                    <a:pt x="11800" y="0"/>
                  </a:lnTo>
                  <a:lnTo>
                    <a:pt x="14906" y="3105"/>
                  </a:lnTo>
                  <a:lnTo>
                    <a:pt x="14906" y="7453"/>
                  </a:lnTo>
                  <a:lnTo>
                    <a:pt x="14906" y="11179"/>
                  </a:lnTo>
                  <a:lnTo>
                    <a:pt x="11800" y="14285"/>
                  </a:lnTo>
                  <a:lnTo>
                    <a:pt x="7453" y="14285"/>
                  </a:lnTo>
                  <a:lnTo>
                    <a:pt x="3726" y="14285"/>
                  </a:lnTo>
                  <a:lnTo>
                    <a:pt x="0" y="11179"/>
                  </a:lnTo>
                  <a:lnTo>
                    <a:pt x="0" y="7453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7" name="Google Shape;307;p1"/>
          <p:cNvGrpSpPr/>
          <p:nvPr/>
        </p:nvGrpSpPr>
        <p:grpSpPr>
          <a:xfrm>
            <a:off x="6350" y="9717087"/>
            <a:ext cx="53975" cy="53975"/>
            <a:chOff x="6149" y="9716604"/>
            <a:chExt cx="53975" cy="53975"/>
          </a:xfrm>
        </p:grpSpPr>
        <p:sp>
          <p:nvSpPr>
            <p:cNvPr id="308" name="Google Shape;308;p1"/>
            <p:cNvSpPr/>
            <p:nvPr/>
          </p:nvSpPr>
          <p:spPr>
            <a:xfrm>
              <a:off x="6149" y="9716604"/>
              <a:ext cx="53975" cy="53975"/>
            </a:xfrm>
            <a:custGeom>
              <a:rect b="b" l="l" r="r" t="t"/>
              <a:pathLst>
                <a:path extrusionOk="0" h="53975" w="53975">
                  <a:moveTo>
                    <a:pt x="26707" y="53414"/>
                  </a:moveTo>
                  <a:lnTo>
                    <a:pt x="16507" y="51337"/>
                  </a:lnTo>
                  <a:lnTo>
                    <a:pt x="7996" y="45650"/>
                  </a:lnTo>
                  <a:lnTo>
                    <a:pt x="2164" y="37168"/>
                  </a:lnTo>
                  <a:lnTo>
                    <a:pt x="0" y="26707"/>
                  </a:lnTo>
                  <a:lnTo>
                    <a:pt x="2164" y="16245"/>
                  </a:lnTo>
                  <a:lnTo>
                    <a:pt x="7996" y="7763"/>
                  </a:lnTo>
                  <a:lnTo>
                    <a:pt x="16507" y="2076"/>
                  </a:lnTo>
                  <a:lnTo>
                    <a:pt x="26707" y="0"/>
                  </a:lnTo>
                  <a:lnTo>
                    <a:pt x="37168" y="2076"/>
                  </a:lnTo>
                  <a:lnTo>
                    <a:pt x="45650" y="7763"/>
                  </a:lnTo>
                  <a:lnTo>
                    <a:pt x="51337" y="16245"/>
                  </a:lnTo>
                  <a:lnTo>
                    <a:pt x="53414" y="26707"/>
                  </a:lnTo>
                  <a:lnTo>
                    <a:pt x="51337" y="37168"/>
                  </a:lnTo>
                  <a:lnTo>
                    <a:pt x="45650" y="45650"/>
                  </a:lnTo>
                  <a:lnTo>
                    <a:pt x="37168" y="51337"/>
                  </a:lnTo>
                  <a:lnTo>
                    <a:pt x="26707" y="53414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" name="Google Shape;309;p1"/>
            <p:cNvSpPr/>
            <p:nvPr/>
          </p:nvSpPr>
          <p:spPr>
            <a:xfrm>
              <a:off x="6149" y="9716604"/>
              <a:ext cx="53975" cy="53975"/>
            </a:xfrm>
            <a:custGeom>
              <a:rect b="b" l="l" r="r" t="t"/>
              <a:pathLst>
                <a:path extrusionOk="0" h="53975" w="53975">
                  <a:moveTo>
                    <a:pt x="0" y="26707"/>
                  </a:moveTo>
                  <a:lnTo>
                    <a:pt x="2164" y="16245"/>
                  </a:lnTo>
                  <a:lnTo>
                    <a:pt x="7996" y="7763"/>
                  </a:lnTo>
                  <a:lnTo>
                    <a:pt x="16507" y="2076"/>
                  </a:lnTo>
                  <a:lnTo>
                    <a:pt x="26707" y="0"/>
                  </a:lnTo>
                  <a:lnTo>
                    <a:pt x="37168" y="2076"/>
                  </a:lnTo>
                  <a:lnTo>
                    <a:pt x="45650" y="7763"/>
                  </a:lnTo>
                  <a:lnTo>
                    <a:pt x="51337" y="16245"/>
                  </a:lnTo>
                  <a:lnTo>
                    <a:pt x="53414" y="26707"/>
                  </a:lnTo>
                  <a:lnTo>
                    <a:pt x="51337" y="37168"/>
                  </a:lnTo>
                  <a:lnTo>
                    <a:pt x="45650" y="45650"/>
                  </a:lnTo>
                  <a:lnTo>
                    <a:pt x="37168" y="51337"/>
                  </a:lnTo>
                  <a:lnTo>
                    <a:pt x="26707" y="53414"/>
                  </a:lnTo>
                  <a:lnTo>
                    <a:pt x="16507" y="51337"/>
                  </a:lnTo>
                  <a:lnTo>
                    <a:pt x="7996" y="45650"/>
                  </a:lnTo>
                  <a:lnTo>
                    <a:pt x="2164" y="37168"/>
                  </a:lnTo>
                  <a:lnTo>
                    <a:pt x="0" y="26707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0" name="Google Shape;310;p1"/>
          <p:cNvGrpSpPr/>
          <p:nvPr/>
        </p:nvGrpSpPr>
        <p:grpSpPr>
          <a:xfrm>
            <a:off x="179387" y="9718675"/>
            <a:ext cx="49212" cy="49212"/>
            <a:chOff x="179435" y="9718468"/>
            <a:chExt cx="49530" cy="50165"/>
          </a:xfrm>
        </p:grpSpPr>
        <p:sp>
          <p:nvSpPr>
            <p:cNvPr id="311" name="Google Shape;311;p1"/>
            <p:cNvSpPr/>
            <p:nvPr/>
          </p:nvSpPr>
          <p:spPr>
            <a:xfrm>
              <a:off x="179435" y="9718468"/>
              <a:ext cx="49530" cy="50165"/>
            </a:xfrm>
            <a:custGeom>
              <a:rect b="b" l="l" r="r" t="t"/>
              <a:pathLst>
                <a:path extrusionOk="0" h="50165" w="49529">
                  <a:moveTo>
                    <a:pt x="24843" y="49687"/>
                  </a:moveTo>
                  <a:lnTo>
                    <a:pt x="15197" y="47727"/>
                  </a:lnTo>
                  <a:lnTo>
                    <a:pt x="7297" y="42389"/>
                  </a:lnTo>
                  <a:lnTo>
                    <a:pt x="1960" y="34490"/>
                  </a:lnTo>
                  <a:lnTo>
                    <a:pt x="0" y="24843"/>
                  </a:lnTo>
                  <a:lnTo>
                    <a:pt x="1960" y="15197"/>
                  </a:lnTo>
                  <a:lnTo>
                    <a:pt x="7297" y="7297"/>
                  </a:lnTo>
                  <a:lnTo>
                    <a:pt x="15197" y="1960"/>
                  </a:lnTo>
                  <a:lnTo>
                    <a:pt x="24843" y="0"/>
                  </a:lnTo>
                  <a:lnTo>
                    <a:pt x="34131" y="1960"/>
                  </a:lnTo>
                  <a:lnTo>
                    <a:pt x="41846" y="7297"/>
                  </a:lnTo>
                  <a:lnTo>
                    <a:pt x="47116" y="15197"/>
                  </a:lnTo>
                  <a:lnTo>
                    <a:pt x="49066" y="24843"/>
                  </a:lnTo>
                  <a:lnTo>
                    <a:pt x="47116" y="34490"/>
                  </a:lnTo>
                  <a:lnTo>
                    <a:pt x="41846" y="42389"/>
                  </a:lnTo>
                  <a:lnTo>
                    <a:pt x="34131" y="47727"/>
                  </a:lnTo>
                  <a:lnTo>
                    <a:pt x="24843" y="49687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2" name="Google Shape;312;p1"/>
            <p:cNvSpPr/>
            <p:nvPr/>
          </p:nvSpPr>
          <p:spPr>
            <a:xfrm>
              <a:off x="179435" y="9718468"/>
              <a:ext cx="49530" cy="50165"/>
            </a:xfrm>
            <a:custGeom>
              <a:rect b="b" l="l" r="r" t="t"/>
              <a:pathLst>
                <a:path extrusionOk="0" h="50165" w="49529">
                  <a:moveTo>
                    <a:pt x="0" y="24843"/>
                  </a:moveTo>
                  <a:lnTo>
                    <a:pt x="1960" y="15197"/>
                  </a:lnTo>
                  <a:lnTo>
                    <a:pt x="7297" y="7297"/>
                  </a:lnTo>
                  <a:lnTo>
                    <a:pt x="15197" y="1960"/>
                  </a:lnTo>
                  <a:lnTo>
                    <a:pt x="24843" y="0"/>
                  </a:lnTo>
                  <a:lnTo>
                    <a:pt x="34131" y="1960"/>
                  </a:lnTo>
                  <a:lnTo>
                    <a:pt x="41846" y="7297"/>
                  </a:lnTo>
                  <a:lnTo>
                    <a:pt x="47116" y="15197"/>
                  </a:lnTo>
                  <a:lnTo>
                    <a:pt x="49066" y="24843"/>
                  </a:lnTo>
                  <a:lnTo>
                    <a:pt x="47116" y="34490"/>
                  </a:lnTo>
                  <a:lnTo>
                    <a:pt x="41846" y="42389"/>
                  </a:lnTo>
                  <a:lnTo>
                    <a:pt x="34131" y="47727"/>
                  </a:lnTo>
                  <a:lnTo>
                    <a:pt x="24843" y="49687"/>
                  </a:lnTo>
                  <a:lnTo>
                    <a:pt x="15197" y="47727"/>
                  </a:lnTo>
                  <a:lnTo>
                    <a:pt x="7297" y="42389"/>
                  </a:lnTo>
                  <a:lnTo>
                    <a:pt x="1960" y="34490"/>
                  </a:lnTo>
                  <a:lnTo>
                    <a:pt x="0" y="24843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3" name="Google Shape;313;p1"/>
          <p:cNvGrpSpPr/>
          <p:nvPr/>
        </p:nvGrpSpPr>
        <p:grpSpPr>
          <a:xfrm>
            <a:off x="352425" y="9720262"/>
            <a:ext cx="46037" cy="46037"/>
            <a:chOff x="352100" y="9720952"/>
            <a:chExt cx="45720" cy="45085"/>
          </a:xfrm>
        </p:grpSpPr>
        <p:sp>
          <p:nvSpPr>
            <p:cNvPr id="314" name="Google Shape;314;p1"/>
            <p:cNvSpPr/>
            <p:nvPr/>
          </p:nvSpPr>
          <p:spPr>
            <a:xfrm>
              <a:off x="352100" y="9720952"/>
              <a:ext cx="45720" cy="45085"/>
            </a:xfrm>
            <a:custGeom>
              <a:rect b="b" l="l" r="r" t="t"/>
              <a:pathLst>
                <a:path extrusionOk="0" h="45084" w="45720">
                  <a:moveTo>
                    <a:pt x="22980" y="44719"/>
                  </a:moveTo>
                  <a:lnTo>
                    <a:pt x="14149" y="42972"/>
                  </a:lnTo>
                  <a:lnTo>
                    <a:pt x="6832" y="38197"/>
                  </a:lnTo>
                  <a:lnTo>
                    <a:pt x="1843" y="31093"/>
                  </a:lnTo>
                  <a:lnTo>
                    <a:pt x="0" y="22359"/>
                  </a:lnTo>
                  <a:lnTo>
                    <a:pt x="1843" y="13625"/>
                  </a:lnTo>
                  <a:lnTo>
                    <a:pt x="6832" y="6521"/>
                  </a:lnTo>
                  <a:lnTo>
                    <a:pt x="14149" y="1746"/>
                  </a:lnTo>
                  <a:lnTo>
                    <a:pt x="22980" y="0"/>
                  </a:lnTo>
                  <a:lnTo>
                    <a:pt x="31714" y="1746"/>
                  </a:lnTo>
                  <a:lnTo>
                    <a:pt x="38818" y="6521"/>
                  </a:lnTo>
                  <a:lnTo>
                    <a:pt x="43593" y="13625"/>
                  </a:lnTo>
                  <a:lnTo>
                    <a:pt x="45340" y="22359"/>
                  </a:lnTo>
                  <a:lnTo>
                    <a:pt x="43593" y="31093"/>
                  </a:lnTo>
                  <a:lnTo>
                    <a:pt x="38818" y="38197"/>
                  </a:lnTo>
                  <a:lnTo>
                    <a:pt x="31714" y="42972"/>
                  </a:lnTo>
                  <a:lnTo>
                    <a:pt x="22980" y="44719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5" name="Google Shape;315;p1"/>
            <p:cNvSpPr/>
            <p:nvPr/>
          </p:nvSpPr>
          <p:spPr>
            <a:xfrm>
              <a:off x="352100" y="9720952"/>
              <a:ext cx="45720" cy="45085"/>
            </a:xfrm>
            <a:custGeom>
              <a:rect b="b" l="l" r="r" t="t"/>
              <a:pathLst>
                <a:path extrusionOk="0" h="45084" w="45720">
                  <a:moveTo>
                    <a:pt x="0" y="22359"/>
                  </a:moveTo>
                  <a:lnTo>
                    <a:pt x="1843" y="13625"/>
                  </a:lnTo>
                  <a:lnTo>
                    <a:pt x="6832" y="6521"/>
                  </a:lnTo>
                  <a:lnTo>
                    <a:pt x="14149" y="1746"/>
                  </a:lnTo>
                  <a:lnTo>
                    <a:pt x="22980" y="0"/>
                  </a:lnTo>
                  <a:lnTo>
                    <a:pt x="31714" y="1746"/>
                  </a:lnTo>
                  <a:lnTo>
                    <a:pt x="38818" y="6521"/>
                  </a:lnTo>
                  <a:lnTo>
                    <a:pt x="43593" y="13625"/>
                  </a:lnTo>
                  <a:lnTo>
                    <a:pt x="45340" y="22359"/>
                  </a:lnTo>
                  <a:lnTo>
                    <a:pt x="43593" y="31093"/>
                  </a:lnTo>
                  <a:lnTo>
                    <a:pt x="38818" y="38197"/>
                  </a:lnTo>
                  <a:lnTo>
                    <a:pt x="31714" y="42972"/>
                  </a:lnTo>
                  <a:lnTo>
                    <a:pt x="22980" y="44719"/>
                  </a:lnTo>
                  <a:lnTo>
                    <a:pt x="14149" y="42972"/>
                  </a:lnTo>
                  <a:lnTo>
                    <a:pt x="6832" y="38197"/>
                  </a:lnTo>
                  <a:lnTo>
                    <a:pt x="1843" y="31093"/>
                  </a:lnTo>
                  <a:lnTo>
                    <a:pt x="0" y="22359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6" name="Google Shape;316;p1"/>
          <p:cNvGrpSpPr/>
          <p:nvPr/>
        </p:nvGrpSpPr>
        <p:grpSpPr>
          <a:xfrm>
            <a:off x="525462" y="9723437"/>
            <a:ext cx="41275" cy="41275"/>
            <a:chOff x="525386" y="9722815"/>
            <a:chExt cx="41275" cy="41275"/>
          </a:xfrm>
        </p:grpSpPr>
        <p:sp>
          <p:nvSpPr>
            <p:cNvPr id="317" name="Google Shape;317;p1"/>
            <p:cNvSpPr/>
            <p:nvPr/>
          </p:nvSpPr>
          <p:spPr>
            <a:xfrm>
              <a:off x="525386" y="9722815"/>
              <a:ext cx="41275" cy="41275"/>
            </a:xfrm>
            <a:custGeom>
              <a:rect b="b" l="l" r="r" t="t"/>
              <a:pathLst>
                <a:path extrusionOk="0" h="41275" w="41275">
                  <a:moveTo>
                    <a:pt x="20496" y="40992"/>
                  </a:moveTo>
                  <a:lnTo>
                    <a:pt x="12577" y="39362"/>
                  </a:lnTo>
                  <a:lnTo>
                    <a:pt x="6055" y="34936"/>
                  </a:lnTo>
                  <a:lnTo>
                    <a:pt x="1630" y="28415"/>
                  </a:lnTo>
                  <a:lnTo>
                    <a:pt x="0" y="20496"/>
                  </a:lnTo>
                  <a:lnTo>
                    <a:pt x="1630" y="12577"/>
                  </a:lnTo>
                  <a:lnTo>
                    <a:pt x="6055" y="6055"/>
                  </a:lnTo>
                  <a:lnTo>
                    <a:pt x="12577" y="1630"/>
                  </a:lnTo>
                  <a:lnTo>
                    <a:pt x="20496" y="0"/>
                  </a:lnTo>
                  <a:lnTo>
                    <a:pt x="28415" y="1630"/>
                  </a:lnTo>
                  <a:lnTo>
                    <a:pt x="34936" y="6055"/>
                  </a:lnTo>
                  <a:lnTo>
                    <a:pt x="39362" y="12577"/>
                  </a:lnTo>
                  <a:lnTo>
                    <a:pt x="40992" y="20496"/>
                  </a:lnTo>
                  <a:lnTo>
                    <a:pt x="39362" y="28415"/>
                  </a:lnTo>
                  <a:lnTo>
                    <a:pt x="34936" y="34936"/>
                  </a:lnTo>
                  <a:lnTo>
                    <a:pt x="28415" y="39362"/>
                  </a:lnTo>
                  <a:lnTo>
                    <a:pt x="20496" y="40992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8" name="Google Shape;318;p1"/>
            <p:cNvSpPr/>
            <p:nvPr/>
          </p:nvSpPr>
          <p:spPr>
            <a:xfrm>
              <a:off x="525386" y="9722815"/>
              <a:ext cx="41275" cy="41275"/>
            </a:xfrm>
            <a:custGeom>
              <a:rect b="b" l="l" r="r" t="t"/>
              <a:pathLst>
                <a:path extrusionOk="0" h="41275" w="41275">
                  <a:moveTo>
                    <a:pt x="0" y="20496"/>
                  </a:moveTo>
                  <a:lnTo>
                    <a:pt x="1630" y="12577"/>
                  </a:lnTo>
                  <a:lnTo>
                    <a:pt x="6055" y="6055"/>
                  </a:lnTo>
                  <a:lnTo>
                    <a:pt x="12577" y="1630"/>
                  </a:lnTo>
                  <a:lnTo>
                    <a:pt x="20496" y="0"/>
                  </a:lnTo>
                  <a:lnTo>
                    <a:pt x="28415" y="1630"/>
                  </a:lnTo>
                  <a:lnTo>
                    <a:pt x="34936" y="6055"/>
                  </a:lnTo>
                  <a:lnTo>
                    <a:pt x="39362" y="12577"/>
                  </a:lnTo>
                  <a:lnTo>
                    <a:pt x="40992" y="20496"/>
                  </a:lnTo>
                  <a:lnTo>
                    <a:pt x="39362" y="28415"/>
                  </a:lnTo>
                  <a:lnTo>
                    <a:pt x="34936" y="34936"/>
                  </a:lnTo>
                  <a:lnTo>
                    <a:pt x="28415" y="39362"/>
                  </a:lnTo>
                  <a:lnTo>
                    <a:pt x="20496" y="40992"/>
                  </a:lnTo>
                  <a:lnTo>
                    <a:pt x="12577" y="39362"/>
                  </a:lnTo>
                  <a:lnTo>
                    <a:pt x="6055" y="34936"/>
                  </a:lnTo>
                  <a:lnTo>
                    <a:pt x="1630" y="28415"/>
                  </a:lnTo>
                  <a:lnTo>
                    <a:pt x="0" y="20496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9" name="Google Shape;319;p1"/>
          <p:cNvGrpSpPr/>
          <p:nvPr/>
        </p:nvGrpSpPr>
        <p:grpSpPr>
          <a:xfrm>
            <a:off x="698500" y="9725025"/>
            <a:ext cx="36512" cy="36512"/>
            <a:chOff x="698051" y="9724678"/>
            <a:chExt cx="37465" cy="37465"/>
          </a:xfrm>
        </p:grpSpPr>
        <p:sp>
          <p:nvSpPr>
            <p:cNvPr id="320" name="Google Shape;320;p1"/>
            <p:cNvSpPr/>
            <p:nvPr/>
          </p:nvSpPr>
          <p:spPr>
            <a:xfrm>
              <a:off x="698051" y="9724678"/>
              <a:ext cx="37465" cy="37465"/>
            </a:xfrm>
            <a:custGeom>
              <a:rect b="b" l="l" r="r" t="t"/>
              <a:pathLst>
                <a:path extrusionOk="0" h="37465" w="37465">
                  <a:moveTo>
                    <a:pt x="18632" y="37265"/>
                  </a:moveTo>
                  <a:lnTo>
                    <a:pt x="11529" y="35751"/>
                  </a:lnTo>
                  <a:lnTo>
                    <a:pt x="5589" y="31675"/>
                  </a:lnTo>
                  <a:lnTo>
                    <a:pt x="1513" y="25736"/>
                  </a:lnTo>
                  <a:lnTo>
                    <a:pt x="0" y="18632"/>
                  </a:lnTo>
                  <a:lnTo>
                    <a:pt x="1513" y="11267"/>
                  </a:lnTo>
                  <a:lnTo>
                    <a:pt x="5589" y="5356"/>
                  </a:lnTo>
                  <a:lnTo>
                    <a:pt x="11529" y="1426"/>
                  </a:lnTo>
                  <a:lnTo>
                    <a:pt x="18632" y="0"/>
                  </a:lnTo>
                  <a:lnTo>
                    <a:pt x="25998" y="1426"/>
                  </a:lnTo>
                  <a:lnTo>
                    <a:pt x="31908" y="5356"/>
                  </a:lnTo>
                  <a:lnTo>
                    <a:pt x="35839" y="11267"/>
                  </a:lnTo>
                  <a:lnTo>
                    <a:pt x="37265" y="18632"/>
                  </a:lnTo>
                  <a:lnTo>
                    <a:pt x="35839" y="25736"/>
                  </a:lnTo>
                  <a:lnTo>
                    <a:pt x="31908" y="31675"/>
                  </a:lnTo>
                  <a:lnTo>
                    <a:pt x="25998" y="35751"/>
                  </a:lnTo>
                  <a:lnTo>
                    <a:pt x="18632" y="37265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1" name="Google Shape;321;p1"/>
            <p:cNvSpPr/>
            <p:nvPr/>
          </p:nvSpPr>
          <p:spPr>
            <a:xfrm>
              <a:off x="698051" y="9724678"/>
              <a:ext cx="37465" cy="37465"/>
            </a:xfrm>
            <a:custGeom>
              <a:rect b="b" l="l" r="r" t="t"/>
              <a:pathLst>
                <a:path extrusionOk="0" h="37465" w="37465">
                  <a:moveTo>
                    <a:pt x="0" y="18632"/>
                  </a:moveTo>
                  <a:lnTo>
                    <a:pt x="1513" y="11267"/>
                  </a:lnTo>
                  <a:lnTo>
                    <a:pt x="5589" y="5356"/>
                  </a:lnTo>
                  <a:lnTo>
                    <a:pt x="11529" y="1426"/>
                  </a:lnTo>
                  <a:lnTo>
                    <a:pt x="18632" y="0"/>
                  </a:lnTo>
                  <a:lnTo>
                    <a:pt x="25998" y="1426"/>
                  </a:lnTo>
                  <a:lnTo>
                    <a:pt x="31908" y="5356"/>
                  </a:lnTo>
                  <a:lnTo>
                    <a:pt x="35839" y="11267"/>
                  </a:lnTo>
                  <a:lnTo>
                    <a:pt x="37265" y="18632"/>
                  </a:lnTo>
                  <a:lnTo>
                    <a:pt x="35839" y="25736"/>
                  </a:lnTo>
                  <a:lnTo>
                    <a:pt x="31908" y="31675"/>
                  </a:lnTo>
                  <a:lnTo>
                    <a:pt x="25998" y="35751"/>
                  </a:lnTo>
                  <a:lnTo>
                    <a:pt x="18632" y="37265"/>
                  </a:lnTo>
                  <a:lnTo>
                    <a:pt x="11529" y="35751"/>
                  </a:lnTo>
                  <a:lnTo>
                    <a:pt x="5589" y="31675"/>
                  </a:lnTo>
                  <a:lnTo>
                    <a:pt x="1513" y="25736"/>
                  </a:lnTo>
                  <a:lnTo>
                    <a:pt x="0" y="18632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2" name="Google Shape;322;p1"/>
          <p:cNvGrpSpPr/>
          <p:nvPr/>
        </p:nvGrpSpPr>
        <p:grpSpPr>
          <a:xfrm>
            <a:off x="871537" y="9726612"/>
            <a:ext cx="33337" cy="33337"/>
            <a:chOff x="871337" y="9726542"/>
            <a:chExt cx="33020" cy="33655"/>
          </a:xfrm>
        </p:grpSpPr>
        <p:sp>
          <p:nvSpPr>
            <p:cNvPr id="323" name="Google Shape;323;p1"/>
            <p:cNvSpPr/>
            <p:nvPr/>
          </p:nvSpPr>
          <p:spPr>
            <a:xfrm>
              <a:off x="871337" y="9726542"/>
              <a:ext cx="33020" cy="33655"/>
            </a:xfrm>
            <a:custGeom>
              <a:rect b="b" l="l" r="r" t="t"/>
              <a:pathLst>
                <a:path extrusionOk="0" h="33654" w="33019">
                  <a:moveTo>
                    <a:pt x="25464" y="33539"/>
                  </a:moveTo>
                  <a:lnTo>
                    <a:pt x="7453" y="33539"/>
                  </a:lnTo>
                  <a:lnTo>
                    <a:pt x="0" y="26086"/>
                  </a:lnTo>
                  <a:lnTo>
                    <a:pt x="0" y="16769"/>
                  </a:lnTo>
                  <a:lnTo>
                    <a:pt x="0" y="7453"/>
                  </a:lnTo>
                  <a:lnTo>
                    <a:pt x="7453" y="0"/>
                  </a:lnTo>
                  <a:lnTo>
                    <a:pt x="25464" y="0"/>
                  </a:lnTo>
                  <a:lnTo>
                    <a:pt x="32918" y="7453"/>
                  </a:lnTo>
                  <a:lnTo>
                    <a:pt x="32918" y="26086"/>
                  </a:lnTo>
                  <a:lnTo>
                    <a:pt x="25464" y="33539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Google Shape;324;p1"/>
            <p:cNvSpPr/>
            <p:nvPr/>
          </p:nvSpPr>
          <p:spPr>
            <a:xfrm>
              <a:off x="871337" y="9726542"/>
              <a:ext cx="33020" cy="33655"/>
            </a:xfrm>
            <a:custGeom>
              <a:rect b="b" l="l" r="r" t="t"/>
              <a:pathLst>
                <a:path extrusionOk="0" h="33654" w="33019">
                  <a:moveTo>
                    <a:pt x="0" y="16769"/>
                  </a:moveTo>
                  <a:lnTo>
                    <a:pt x="0" y="7453"/>
                  </a:lnTo>
                  <a:lnTo>
                    <a:pt x="7453" y="0"/>
                  </a:lnTo>
                  <a:lnTo>
                    <a:pt x="16769" y="0"/>
                  </a:lnTo>
                  <a:lnTo>
                    <a:pt x="25464" y="0"/>
                  </a:lnTo>
                  <a:lnTo>
                    <a:pt x="32918" y="7453"/>
                  </a:lnTo>
                  <a:lnTo>
                    <a:pt x="32918" y="16769"/>
                  </a:lnTo>
                  <a:lnTo>
                    <a:pt x="32918" y="26086"/>
                  </a:lnTo>
                  <a:lnTo>
                    <a:pt x="25464" y="33539"/>
                  </a:lnTo>
                  <a:lnTo>
                    <a:pt x="16769" y="33539"/>
                  </a:lnTo>
                  <a:lnTo>
                    <a:pt x="7453" y="33539"/>
                  </a:lnTo>
                  <a:lnTo>
                    <a:pt x="0" y="26086"/>
                  </a:lnTo>
                  <a:lnTo>
                    <a:pt x="0" y="16769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5" name="Google Shape;325;p1"/>
          <p:cNvGrpSpPr/>
          <p:nvPr/>
        </p:nvGrpSpPr>
        <p:grpSpPr>
          <a:xfrm>
            <a:off x="1044575" y="9728200"/>
            <a:ext cx="28575" cy="30162"/>
            <a:chOff x="1044002" y="9728405"/>
            <a:chExt cx="29209" cy="29209"/>
          </a:xfrm>
        </p:grpSpPr>
        <p:sp>
          <p:nvSpPr>
            <p:cNvPr id="326" name="Google Shape;326;p1"/>
            <p:cNvSpPr/>
            <p:nvPr/>
          </p:nvSpPr>
          <p:spPr>
            <a:xfrm>
              <a:off x="1044002" y="9728405"/>
              <a:ext cx="29209" cy="29209"/>
            </a:xfrm>
            <a:custGeom>
              <a:rect b="b" l="l" r="r" t="t"/>
              <a:pathLst>
                <a:path extrusionOk="0" h="29209" w="29209">
                  <a:moveTo>
                    <a:pt x="22980" y="29191"/>
                  </a:moveTo>
                  <a:lnTo>
                    <a:pt x="6832" y="29191"/>
                  </a:lnTo>
                  <a:lnTo>
                    <a:pt x="0" y="22980"/>
                  </a:lnTo>
                  <a:lnTo>
                    <a:pt x="0" y="14906"/>
                  </a:lnTo>
                  <a:lnTo>
                    <a:pt x="0" y="6832"/>
                  </a:lnTo>
                  <a:lnTo>
                    <a:pt x="6832" y="0"/>
                  </a:lnTo>
                  <a:lnTo>
                    <a:pt x="22980" y="0"/>
                  </a:lnTo>
                  <a:lnTo>
                    <a:pt x="29191" y="6832"/>
                  </a:lnTo>
                  <a:lnTo>
                    <a:pt x="29191" y="22980"/>
                  </a:lnTo>
                  <a:lnTo>
                    <a:pt x="22980" y="29191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7" name="Google Shape;327;p1"/>
            <p:cNvSpPr/>
            <p:nvPr/>
          </p:nvSpPr>
          <p:spPr>
            <a:xfrm>
              <a:off x="1044002" y="9728405"/>
              <a:ext cx="29209" cy="29209"/>
            </a:xfrm>
            <a:custGeom>
              <a:rect b="b" l="l" r="r" t="t"/>
              <a:pathLst>
                <a:path extrusionOk="0" h="29209" w="29209">
                  <a:moveTo>
                    <a:pt x="0" y="14906"/>
                  </a:moveTo>
                  <a:lnTo>
                    <a:pt x="0" y="6832"/>
                  </a:lnTo>
                  <a:lnTo>
                    <a:pt x="6832" y="0"/>
                  </a:lnTo>
                  <a:lnTo>
                    <a:pt x="14906" y="0"/>
                  </a:lnTo>
                  <a:lnTo>
                    <a:pt x="22980" y="0"/>
                  </a:lnTo>
                  <a:lnTo>
                    <a:pt x="29191" y="6832"/>
                  </a:lnTo>
                  <a:lnTo>
                    <a:pt x="29191" y="14906"/>
                  </a:lnTo>
                  <a:lnTo>
                    <a:pt x="29191" y="22980"/>
                  </a:lnTo>
                  <a:lnTo>
                    <a:pt x="22980" y="29191"/>
                  </a:lnTo>
                  <a:lnTo>
                    <a:pt x="14906" y="29191"/>
                  </a:lnTo>
                  <a:lnTo>
                    <a:pt x="6832" y="29191"/>
                  </a:lnTo>
                  <a:lnTo>
                    <a:pt x="0" y="22980"/>
                  </a:lnTo>
                  <a:lnTo>
                    <a:pt x="0" y="14906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8" name="Google Shape;328;p1"/>
          <p:cNvGrpSpPr/>
          <p:nvPr/>
        </p:nvGrpSpPr>
        <p:grpSpPr>
          <a:xfrm>
            <a:off x="1217612" y="9731375"/>
            <a:ext cx="25400" cy="25400"/>
            <a:chOff x="1217289" y="9730889"/>
            <a:chExt cx="25400" cy="25400"/>
          </a:xfrm>
        </p:grpSpPr>
        <p:sp>
          <p:nvSpPr>
            <p:cNvPr id="329" name="Google Shape;329;p1"/>
            <p:cNvSpPr/>
            <p:nvPr/>
          </p:nvSpPr>
          <p:spPr>
            <a:xfrm>
              <a:off x="1217289" y="9730889"/>
              <a:ext cx="25400" cy="25400"/>
            </a:xfrm>
            <a:custGeom>
              <a:rect b="b" l="l" r="r" t="t"/>
              <a:pathLst>
                <a:path extrusionOk="0" h="25400" w="25400">
                  <a:moveTo>
                    <a:pt x="19254" y="24843"/>
                  </a:moveTo>
                  <a:lnTo>
                    <a:pt x="5589" y="24843"/>
                  </a:lnTo>
                  <a:lnTo>
                    <a:pt x="0" y="19254"/>
                  </a:lnTo>
                  <a:lnTo>
                    <a:pt x="0" y="12421"/>
                  </a:lnTo>
                  <a:lnTo>
                    <a:pt x="0" y="5589"/>
                  </a:lnTo>
                  <a:lnTo>
                    <a:pt x="5589" y="0"/>
                  </a:lnTo>
                  <a:lnTo>
                    <a:pt x="19254" y="0"/>
                  </a:lnTo>
                  <a:lnTo>
                    <a:pt x="24843" y="5589"/>
                  </a:lnTo>
                  <a:lnTo>
                    <a:pt x="24843" y="19254"/>
                  </a:lnTo>
                  <a:lnTo>
                    <a:pt x="19254" y="24843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1"/>
            <p:cNvSpPr/>
            <p:nvPr/>
          </p:nvSpPr>
          <p:spPr>
            <a:xfrm>
              <a:off x="1217289" y="9730889"/>
              <a:ext cx="25400" cy="25400"/>
            </a:xfrm>
            <a:custGeom>
              <a:rect b="b" l="l" r="r" t="t"/>
              <a:pathLst>
                <a:path extrusionOk="0" h="25400" w="25400">
                  <a:moveTo>
                    <a:pt x="0" y="12421"/>
                  </a:moveTo>
                  <a:lnTo>
                    <a:pt x="0" y="5589"/>
                  </a:lnTo>
                  <a:lnTo>
                    <a:pt x="5589" y="0"/>
                  </a:lnTo>
                  <a:lnTo>
                    <a:pt x="12421" y="0"/>
                  </a:lnTo>
                  <a:lnTo>
                    <a:pt x="19254" y="0"/>
                  </a:lnTo>
                  <a:lnTo>
                    <a:pt x="24843" y="5589"/>
                  </a:lnTo>
                  <a:lnTo>
                    <a:pt x="24843" y="12421"/>
                  </a:lnTo>
                  <a:lnTo>
                    <a:pt x="24843" y="19254"/>
                  </a:lnTo>
                  <a:lnTo>
                    <a:pt x="19254" y="24843"/>
                  </a:lnTo>
                  <a:lnTo>
                    <a:pt x="12421" y="24843"/>
                  </a:lnTo>
                  <a:lnTo>
                    <a:pt x="5589" y="24843"/>
                  </a:lnTo>
                  <a:lnTo>
                    <a:pt x="0" y="19254"/>
                  </a:lnTo>
                  <a:lnTo>
                    <a:pt x="0" y="12421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1" name="Google Shape;331;p1"/>
          <p:cNvGrpSpPr/>
          <p:nvPr/>
        </p:nvGrpSpPr>
        <p:grpSpPr>
          <a:xfrm>
            <a:off x="1390650" y="9732962"/>
            <a:ext cx="20637" cy="20637"/>
            <a:chOff x="1389954" y="9732753"/>
            <a:chExt cx="21590" cy="21590"/>
          </a:xfrm>
        </p:grpSpPr>
        <p:sp>
          <p:nvSpPr>
            <p:cNvPr id="332" name="Google Shape;332;p1"/>
            <p:cNvSpPr/>
            <p:nvPr/>
          </p:nvSpPr>
          <p:spPr>
            <a:xfrm>
              <a:off x="1389954" y="9732753"/>
              <a:ext cx="21590" cy="21590"/>
            </a:xfrm>
            <a:custGeom>
              <a:rect b="b" l="l" r="r" t="t"/>
              <a:pathLst>
                <a:path extrusionOk="0" h="21590" w="21590">
                  <a:moveTo>
                    <a:pt x="16769" y="21117"/>
                  </a:moveTo>
                  <a:lnTo>
                    <a:pt x="4968" y="21117"/>
                  </a:lnTo>
                  <a:lnTo>
                    <a:pt x="0" y="16148"/>
                  </a:lnTo>
                  <a:lnTo>
                    <a:pt x="0" y="10558"/>
                  </a:lnTo>
                  <a:lnTo>
                    <a:pt x="0" y="4968"/>
                  </a:lnTo>
                  <a:lnTo>
                    <a:pt x="4968" y="0"/>
                  </a:lnTo>
                  <a:lnTo>
                    <a:pt x="16769" y="0"/>
                  </a:lnTo>
                  <a:lnTo>
                    <a:pt x="21117" y="4968"/>
                  </a:lnTo>
                  <a:lnTo>
                    <a:pt x="21117" y="16148"/>
                  </a:lnTo>
                  <a:lnTo>
                    <a:pt x="16769" y="21117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3" name="Google Shape;333;p1"/>
            <p:cNvSpPr/>
            <p:nvPr/>
          </p:nvSpPr>
          <p:spPr>
            <a:xfrm>
              <a:off x="1389954" y="9732753"/>
              <a:ext cx="21590" cy="21590"/>
            </a:xfrm>
            <a:custGeom>
              <a:rect b="b" l="l" r="r" t="t"/>
              <a:pathLst>
                <a:path extrusionOk="0" h="21590" w="21590">
                  <a:moveTo>
                    <a:pt x="0" y="10558"/>
                  </a:moveTo>
                  <a:lnTo>
                    <a:pt x="0" y="4968"/>
                  </a:lnTo>
                  <a:lnTo>
                    <a:pt x="4968" y="0"/>
                  </a:lnTo>
                  <a:lnTo>
                    <a:pt x="10558" y="0"/>
                  </a:lnTo>
                  <a:lnTo>
                    <a:pt x="16769" y="0"/>
                  </a:lnTo>
                  <a:lnTo>
                    <a:pt x="21117" y="4968"/>
                  </a:lnTo>
                  <a:lnTo>
                    <a:pt x="21117" y="10558"/>
                  </a:lnTo>
                  <a:lnTo>
                    <a:pt x="21117" y="16148"/>
                  </a:lnTo>
                  <a:lnTo>
                    <a:pt x="16769" y="21117"/>
                  </a:lnTo>
                  <a:lnTo>
                    <a:pt x="10558" y="21117"/>
                  </a:lnTo>
                  <a:lnTo>
                    <a:pt x="4968" y="21117"/>
                  </a:lnTo>
                  <a:lnTo>
                    <a:pt x="0" y="16148"/>
                  </a:lnTo>
                  <a:lnTo>
                    <a:pt x="0" y="10558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4" name="Google Shape;334;p1"/>
          <p:cNvGrpSpPr/>
          <p:nvPr/>
        </p:nvGrpSpPr>
        <p:grpSpPr>
          <a:xfrm>
            <a:off x="1563687" y="9734550"/>
            <a:ext cx="17462" cy="17462"/>
            <a:chOff x="1563240" y="9734616"/>
            <a:chExt cx="17780" cy="17780"/>
          </a:xfrm>
        </p:grpSpPr>
        <p:sp>
          <p:nvSpPr>
            <p:cNvPr id="335" name="Google Shape;335;p1"/>
            <p:cNvSpPr/>
            <p:nvPr/>
          </p:nvSpPr>
          <p:spPr>
            <a:xfrm>
              <a:off x="1563240" y="9734616"/>
              <a:ext cx="17780" cy="17780"/>
            </a:xfrm>
            <a:custGeom>
              <a:rect b="b" l="l" r="r" t="t"/>
              <a:pathLst>
                <a:path extrusionOk="0" h="17779" w="17780">
                  <a:moveTo>
                    <a:pt x="13043" y="17390"/>
                  </a:moveTo>
                  <a:lnTo>
                    <a:pt x="3726" y="17390"/>
                  </a:lnTo>
                  <a:lnTo>
                    <a:pt x="0" y="13664"/>
                  </a:lnTo>
                  <a:lnTo>
                    <a:pt x="0" y="8695"/>
                  </a:lnTo>
                  <a:lnTo>
                    <a:pt x="0" y="3726"/>
                  </a:lnTo>
                  <a:lnTo>
                    <a:pt x="3726" y="0"/>
                  </a:lnTo>
                  <a:lnTo>
                    <a:pt x="13043" y="0"/>
                  </a:lnTo>
                  <a:lnTo>
                    <a:pt x="17390" y="3726"/>
                  </a:lnTo>
                  <a:lnTo>
                    <a:pt x="17390" y="13664"/>
                  </a:lnTo>
                  <a:lnTo>
                    <a:pt x="13043" y="17390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6" name="Google Shape;336;p1"/>
            <p:cNvSpPr/>
            <p:nvPr/>
          </p:nvSpPr>
          <p:spPr>
            <a:xfrm>
              <a:off x="1563240" y="9734616"/>
              <a:ext cx="17780" cy="17780"/>
            </a:xfrm>
            <a:custGeom>
              <a:rect b="b" l="l" r="r" t="t"/>
              <a:pathLst>
                <a:path extrusionOk="0" h="17779" w="17780">
                  <a:moveTo>
                    <a:pt x="0" y="8695"/>
                  </a:moveTo>
                  <a:lnTo>
                    <a:pt x="0" y="3726"/>
                  </a:lnTo>
                  <a:lnTo>
                    <a:pt x="3726" y="0"/>
                  </a:lnTo>
                  <a:lnTo>
                    <a:pt x="8695" y="0"/>
                  </a:lnTo>
                  <a:lnTo>
                    <a:pt x="13043" y="0"/>
                  </a:lnTo>
                  <a:lnTo>
                    <a:pt x="17390" y="3726"/>
                  </a:lnTo>
                  <a:lnTo>
                    <a:pt x="17390" y="8695"/>
                  </a:lnTo>
                  <a:lnTo>
                    <a:pt x="17390" y="13664"/>
                  </a:lnTo>
                  <a:lnTo>
                    <a:pt x="13043" y="17390"/>
                  </a:lnTo>
                  <a:lnTo>
                    <a:pt x="8695" y="17390"/>
                  </a:lnTo>
                  <a:lnTo>
                    <a:pt x="3726" y="17390"/>
                  </a:lnTo>
                  <a:lnTo>
                    <a:pt x="0" y="13664"/>
                  </a:lnTo>
                  <a:lnTo>
                    <a:pt x="0" y="8695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7" name="Google Shape;337;p1"/>
          <p:cNvGrpSpPr/>
          <p:nvPr/>
        </p:nvGrpSpPr>
        <p:grpSpPr>
          <a:xfrm>
            <a:off x="1735137" y="9736137"/>
            <a:ext cx="14287" cy="14287"/>
            <a:chOff x="1735905" y="9736479"/>
            <a:chExt cx="13970" cy="13970"/>
          </a:xfrm>
        </p:grpSpPr>
        <p:sp>
          <p:nvSpPr>
            <p:cNvPr id="338" name="Google Shape;338;p1"/>
            <p:cNvSpPr/>
            <p:nvPr/>
          </p:nvSpPr>
          <p:spPr>
            <a:xfrm>
              <a:off x="1735905" y="9736479"/>
              <a:ext cx="13970" cy="13970"/>
            </a:xfrm>
            <a:custGeom>
              <a:rect b="b" l="l" r="r" t="t"/>
              <a:pathLst>
                <a:path extrusionOk="0" h="13970" w="13969">
                  <a:moveTo>
                    <a:pt x="10558" y="13664"/>
                  </a:moveTo>
                  <a:lnTo>
                    <a:pt x="3105" y="13664"/>
                  </a:lnTo>
                  <a:lnTo>
                    <a:pt x="0" y="10558"/>
                  </a:lnTo>
                  <a:lnTo>
                    <a:pt x="0" y="6832"/>
                  </a:lnTo>
                  <a:lnTo>
                    <a:pt x="0" y="3105"/>
                  </a:lnTo>
                  <a:lnTo>
                    <a:pt x="3105" y="0"/>
                  </a:lnTo>
                  <a:lnTo>
                    <a:pt x="10558" y="0"/>
                  </a:lnTo>
                  <a:lnTo>
                    <a:pt x="13664" y="3105"/>
                  </a:lnTo>
                  <a:lnTo>
                    <a:pt x="13664" y="10558"/>
                  </a:lnTo>
                  <a:lnTo>
                    <a:pt x="10558" y="13664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9" name="Google Shape;339;p1"/>
            <p:cNvSpPr/>
            <p:nvPr/>
          </p:nvSpPr>
          <p:spPr>
            <a:xfrm>
              <a:off x="1735905" y="9736479"/>
              <a:ext cx="13970" cy="13970"/>
            </a:xfrm>
            <a:custGeom>
              <a:rect b="b" l="l" r="r" t="t"/>
              <a:pathLst>
                <a:path extrusionOk="0" h="13970" w="13969">
                  <a:moveTo>
                    <a:pt x="0" y="6832"/>
                  </a:moveTo>
                  <a:lnTo>
                    <a:pt x="0" y="3105"/>
                  </a:lnTo>
                  <a:lnTo>
                    <a:pt x="3105" y="0"/>
                  </a:lnTo>
                  <a:lnTo>
                    <a:pt x="6832" y="0"/>
                  </a:lnTo>
                  <a:lnTo>
                    <a:pt x="10558" y="0"/>
                  </a:lnTo>
                  <a:lnTo>
                    <a:pt x="13664" y="3105"/>
                  </a:lnTo>
                  <a:lnTo>
                    <a:pt x="13664" y="6832"/>
                  </a:lnTo>
                  <a:lnTo>
                    <a:pt x="13664" y="10558"/>
                  </a:lnTo>
                  <a:lnTo>
                    <a:pt x="10558" y="13664"/>
                  </a:lnTo>
                  <a:lnTo>
                    <a:pt x="6832" y="13664"/>
                  </a:lnTo>
                  <a:lnTo>
                    <a:pt x="3105" y="13664"/>
                  </a:lnTo>
                  <a:lnTo>
                    <a:pt x="0" y="10558"/>
                  </a:lnTo>
                  <a:lnTo>
                    <a:pt x="0" y="6832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0" name="Google Shape;340;p1"/>
          <p:cNvGrpSpPr/>
          <p:nvPr/>
        </p:nvGrpSpPr>
        <p:grpSpPr>
          <a:xfrm>
            <a:off x="11112" y="9563100"/>
            <a:ext cx="44450" cy="42862"/>
            <a:chOff x="11739" y="9563193"/>
            <a:chExt cx="43180" cy="43180"/>
          </a:xfrm>
        </p:grpSpPr>
        <p:sp>
          <p:nvSpPr>
            <p:cNvPr id="341" name="Google Shape;341;p1"/>
            <p:cNvSpPr/>
            <p:nvPr/>
          </p:nvSpPr>
          <p:spPr>
            <a:xfrm>
              <a:off x="11739" y="9563193"/>
              <a:ext cx="43180" cy="43180"/>
            </a:xfrm>
            <a:custGeom>
              <a:rect b="b" l="l" r="r" t="t"/>
              <a:pathLst>
                <a:path extrusionOk="0" h="43179" w="43180">
                  <a:moveTo>
                    <a:pt x="21117" y="42855"/>
                  </a:moveTo>
                  <a:lnTo>
                    <a:pt x="12839" y="41118"/>
                  </a:lnTo>
                  <a:lnTo>
                    <a:pt x="6133" y="36411"/>
                  </a:lnTo>
                  <a:lnTo>
                    <a:pt x="1640" y="29492"/>
                  </a:lnTo>
                  <a:lnTo>
                    <a:pt x="0" y="21117"/>
                  </a:lnTo>
                  <a:lnTo>
                    <a:pt x="1640" y="12839"/>
                  </a:lnTo>
                  <a:lnTo>
                    <a:pt x="6133" y="6133"/>
                  </a:lnTo>
                  <a:lnTo>
                    <a:pt x="12839" y="1640"/>
                  </a:lnTo>
                  <a:lnTo>
                    <a:pt x="21117" y="0"/>
                  </a:lnTo>
                  <a:lnTo>
                    <a:pt x="29492" y="1640"/>
                  </a:lnTo>
                  <a:lnTo>
                    <a:pt x="36411" y="6133"/>
                  </a:lnTo>
                  <a:lnTo>
                    <a:pt x="41118" y="12839"/>
                  </a:lnTo>
                  <a:lnTo>
                    <a:pt x="42855" y="21117"/>
                  </a:lnTo>
                  <a:lnTo>
                    <a:pt x="41118" y="29492"/>
                  </a:lnTo>
                  <a:lnTo>
                    <a:pt x="36411" y="36411"/>
                  </a:lnTo>
                  <a:lnTo>
                    <a:pt x="29492" y="41118"/>
                  </a:lnTo>
                  <a:lnTo>
                    <a:pt x="21117" y="42855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2" name="Google Shape;342;p1"/>
            <p:cNvSpPr/>
            <p:nvPr/>
          </p:nvSpPr>
          <p:spPr>
            <a:xfrm>
              <a:off x="11739" y="9563193"/>
              <a:ext cx="43180" cy="43180"/>
            </a:xfrm>
            <a:custGeom>
              <a:rect b="b" l="l" r="r" t="t"/>
              <a:pathLst>
                <a:path extrusionOk="0" h="43179" w="43180">
                  <a:moveTo>
                    <a:pt x="0" y="21117"/>
                  </a:moveTo>
                  <a:lnTo>
                    <a:pt x="1640" y="12839"/>
                  </a:lnTo>
                  <a:lnTo>
                    <a:pt x="6133" y="6133"/>
                  </a:lnTo>
                  <a:lnTo>
                    <a:pt x="12839" y="1640"/>
                  </a:lnTo>
                  <a:lnTo>
                    <a:pt x="21117" y="0"/>
                  </a:lnTo>
                  <a:lnTo>
                    <a:pt x="29492" y="1640"/>
                  </a:lnTo>
                  <a:lnTo>
                    <a:pt x="36411" y="6133"/>
                  </a:lnTo>
                  <a:lnTo>
                    <a:pt x="41118" y="12839"/>
                  </a:lnTo>
                  <a:lnTo>
                    <a:pt x="42855" y="21117"/>
                  </a:lnTo>
                  <a:lnTo>
                    <a:pt x="41118" y="29492"/>
                  </a:lnTo>
                  <a:lnTo>
                    <a:pt x="36411" y="36411"/>
                  </a:lnTo>
                  <a:lnTo>
                    <a:pt x="29492" y="41118"/>
                  </a:lnTo>
                  <a:lnTo>
                    <a:pt x="21117" y="42855"/>
                  </a:lnTo>
                  <a:lnTo>
                    <a:pt x="12839" y="41118"/>
                  </a:lnTo>
                  <a:lnTo>
                    <a:pt x="6133" y="36411"/>
                  </a:lnTo>
                  <a:lnTo>
                    <a:pt x="1640" y="29492"/>
                  </a:lnTo>
                  <a:lnTo>
                    <a:pt x="0" y="21117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3" name="Google Shape;343;p1"/>
          <p:cNvGrpSpPr/>
          <p:nvPr/>
        </p:nvGrpSpPr>
        <p:grpSpPr>
          <a:xfrm>
            <a:off x="184150" y="9564687"/>
            <a:ext cx="39687" cy="39687"/>
            <a:chOff x="184404" y="9565056"/>
            <a:chExt cx="39370" cy="39370"/>
          </a:xfrm>
        </p:grpSpPr>
        <p:sp>
          <p:nvSpPr>
            <p:cNvPr id="344" name="Google Shape;344;p1"/>
            <p:cNvSpPr/>
            <p:nvPr/>
          </p:nvSpPr>
          <p:spPr>
            <a:xfrm>
              <a:off x="184404" y="9565056"/>
              <a:ext cx="39370" cy="39370"/>
            </a:xfrm>
            <a:custGeom>
              <a:rect b="b" l="l" r="r" t="t"/>
              <a:pathLst>
                <a:path extrusionOk="0" h="39370" w="39370">
                  <a:moveTo>
                    <a:pt x="19875" y="39129"/>
                  </a:moveTo>
                  <a:lnTo>
                    <a:pt x="12053" y="37595"/>
                  </a:lnTo>
                  <a:lnTo>
                    <a:pt x="5745" y="33383"/>
                  </a:lnTo>
                  <a:lnTo>
                    <a:pt x="1533" y="27075"/>
                  </a:lnTo>
                  <a:lnTo>
                    <a:pt x="0" y="19254"/>
                  </a:lnTo>
                  <a:lnTo>
                    <a:pt x="1533" y="11791"/>
                  </a:lnTo>
                  <a:lnTo>
                    <a:pt x="5745" y="5667"/>
                  </a:lnTo>
                  <a:lnTo>
                    <a:pt x="12053" y="1523"/>
                  </a:lnTo>
                  <a:lnTo>
                    <a:pt x="19875" y="0"/>
                  </a:lnTo>
                  <a:lnTo>
                    <a:pt x="27337" y="1523"/>
                  </a:lnTo>
                  <a:lnTo>
                    <a:pt x="33461" y="5667"/>
                  </a:lnTo>
                  <a:lnTo>
                    <a:pt x="37605" y="11791"/>
                  </a:lnTo>
                  <a:lnTo>
                    <a:pt x="39129" y="19254"/>
                  </a:lnTo>
                  <a:lnTo>
                    <a:pt x="37605" y="27075"/>
                  </a:lnTo>
                  <a:lnTo>
                    <a:pt x="33461" y="33383"/>
                  </a:lnTo>
                  <a:lnTo>
                    <a:pt x="27337" y="37595"/>
                  </a:lnTo>
                  <a:lnTo>
                    <a:pt x="19875" y="39129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5" name="Google Shape;345;p1"/>
            <p:cNvSpPr/>
            <p:nvPr/>
          </p:nvSpPr>
          <p:spPr>
            <a:xfrm>
              <a:off x="184404" y="9565056"/>
              <a:ext cx="39370" cy="39370"/>
            </a:xfrm>
            <a:custGeom>
              <a:rect b="b" l="l" r="r" t="t"/>
              <a:pathLst>
                <a:path extrusionOk="0" h="39370" w="39370">
                  <a:moveTo>
                    <a:pt x="0" y="19254"/>
                  </a:moveTo>
                  <a:lnTo>
                    <a:pt x="1533" y="11791"/>
                  </a:lnTo>
                  <a:lnTo>
                    <a:pt x="5745" y="5667"/>
                  </a:lnTo>
                  <a:lnTo>
                    <a:pt x="12053" y="1523"/>
                  </a:lnTo>
                  <a:lnTo>
                    <a:pt x="19875" y="0"/>
                  </a:lnTo>
                  <a:lnTo>
                    <a:pt x="27337" y="1523"/>
                  </a:lnTo>
                  <a:lnTo>
                    <a:pt x="33461" y="5667"/>
                  </a:lnTo>
                  <a:lnTo>
                    <a:pt x="37605" y="11791"/>
                  </a:lnTo>
                  <a:lnTo>
                    <a:pt x="39129" y="19254"/>
                  </a:lnTo>
                  <a:lnTo>
                    <a:pt x="37605" y="27075"/>
                  </a:lnTo>
                  <a:lnTo>
                    <a:pt x="33461" y="33383"/>
                  </a:lnTo>
                  <a:lnTo>
                    <a:pt x="27337" y="37595"/>
                  </a:lnTo>
                  <a:lnTo>
                    <a:pt x="19875" y="39129"/>
                  </a:lnTo>
                  <a:lnTo>
                    <a:pt x="12053" y="37595"/>
                  </a:lnTo>
                  <a:lnTo>
                    <a:pt x="5745" y="33383"/>
                  </a:lnTo>
                  <a:lnTo>
                    <a:pt x="1533" y="27075"/>
                  </a:lnTo>
                  <a:lnTo>
                    <a:pt x="0" y="19254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6" name="Google Shape;346;p1"/>
          <p:cNvGrpSpPr/>
          <p:nvPr/>
        </p:nvGrpSpPr>
        <p:grpSpPr>
          <a:xfrm>
            <a:off x="357187" y="9566275"/>
            <a:ext cx="36512" cy="36512"/>
            <a:chOff x="357069" y="9566920"/>
            <a:chExt cx="36195" cy="35560"/>
          </a:xfrm>
        </p:grpSpPr>
        <p:sp>
          <p:nvSpPr>
            <p:cNvPr id="347" name="Google Shape;347;p1"/>
            <p:cNvSpPr/>
            <p:nvPr/>
          </p:nvSpPr>
          <p:spPr>
            <a:xfrm>
              <a:off x="357069" y="9566920"/>
              <a:ext cx="36195" cy="35560"/>
            </a:xfrm>
            <a:custGeom>
              <a:rect b="b" l="l" r="r" t="t"/>
              <a:pathLst>
                <a:path extrusionOk="0" h="35559" w="36195">
                  <a:moveTo>
                    <a:pt x="18011" y="35402"/>
                  </a:moveTo>
                  <a:lnTo>
                    <a:pt x="11005" y="33985"/>
                  </a:lnTo>
                  <a:lnTo>
                    <a:pt x="5279" y="30123"/>
                  </a:lnTo>
                  <a:lnTo>
                    <a:pt x="1416" y="24397"/>
                  </a:lnTo>
                  <a:lnTo>
                    <a:pt x="0" y="17390"/>
                  </a:lnTo>
                  <a:lnTo>
                    <a:pt x="0" y="7453"/>
                  </a:lnTo>
                  <a:lnTo>
                    <a:pt x="8074" y="0"/>
                  </a:lnTo>
                  <a:lnTo>
                    <a:pt x="27949" y="0"/>
                  </a:lnTo>
                  <a:lnTo>
                    <a:pt x="36023" y="7453"/>
                  </a:lnTo>
                  <a:lnTo>
                    <a:pt x="36023" y="17390"/>
                  </a:lnTo>
                  <a:lnTo>
                    <a:pt x="34606" y="24397"/>
                  </a:lnTo>
                  <a:lnTo>
                    <a:pt x="30744" y="30123"/>
                  </a:lnTo>
                  <a:lnTo>
                    <a:pt x="25018" y="33985"/>
                  </a:lnTo>
                  <a:lnTo>
                    <a:pt x="18011" y="35402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8" name="Google Shape;348;p1"/>
            <p:cNvSpPr/>
            <p:nvPr/>
          </p:nvSpPr>
          <p:spPr>
            <a:xfrm>
              <a:off x="357069" y="9566920"/>
              <a:ext cx="36195" cy="35560"/>
            </a:xfrm>
            <a:custGeom>
              <a:rect b="b" l="l" r="r" t="t"/>
              <a:pathLst>
                <a:path extrusionOk="0" h="35559" w="36195">
                  <a:moveTo>
                    <a:pt x="0" y="17390"/>
                  </a:moveTo>
                  <a:lnTo>
                    <a:pt x="0" y="7453"/>
                  </a:lnTo>
                  <a:lnTo>
                    <a:pt x="8074" y="0"/>
                  </a:lnTo>
                  <a:lnTo>
                    <a:pt x="18011" y="0"/>
                  </a:lnTo>
                  <a:lnTo>
                    <a:pt x="27949" y="0"/>
                  </a:lnTo>
                  <a:lnTo>
                    <a:pt x="36023" y="7453"/>
                  </a:lnTo>
                  <a:lnTo>
                    <a:pt x="36023" y="17390"/>
                  </a:lnTo>
                  <a:lnTo>
                    <a:pt x="34606" y="24397"/>
                  </a:lnTo>
                  <a:lnTo>
                    <a:pt x="30744" y="30123"/>
                  </a:lnTo>
                  <a:lnTo>
                    <a:pt x="25018" y="33985"/>
                  </a:lnTo>
                  <a:lnTo>
                    <a:pt x="18011" y="35402"/>
                  </a:lnTo>
                  <a:lnTo>
                    <a:pt x="11005" y="33985"/>
                  </a:lnTo>
                  <a:lnTo>
                    <a:pt x="5279" y="30123"/>
                  </a:lnTo>
                  <a:lnTo>
                    <a:pt x="1416" y="24397"/>
                  </a:lnTo>
                  <a:lnTo>
                    <a:pt x="0" y="17390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9" name="Google Shape;349;p1"/>
          <p:cNvGrpSpPr/>
          <p:nvPr/>
        </p:nvGrpSpPr>
        <p:grpSpPr>
          <a:xfrm>
            <a:off x="530225" y="9569450"/>
            <a:ext cx="31750" cy="31750"/>
            <a:chOff x="529734" y="9568783"/>
            <a:chExt cx="32384" cy="31750"/>
          </a:xfrm>
        </p:grpSpPr>
        <p:sp>
          <p:nvSpPr>
            <p:cNvPr id="350" name="Google Shape;350;p1"/>
            <p:cNvSpPr/>
            <p:nvPr/>
          </p:nvSpPr>
          <p:spPr>
            <a:xfrm>
              <a:off x="529734" y="9568783"/>
              <a:ext cx="32384" cy="31750"/>
            </a:xfrm>
            <a:custGeom>
              <a:rect b="b" l="l" r="r" t="t"/>
              <a:pathLst>
                <a:path extrusionOk="0" h="31750" w="32384">
                  <a:moveTo>
                    <a:pt x="24843" y="31675"/>
                  </a:moveTo>
                  <a:lnTo>
                    <a:pt x="7453" y="31675"/>
                  </a:lnTo>
                  <a:lnTo>
                    <a:pt x="0" y="24843"/>
                  </a:lnTo>
                  <a:lnTo>
                    <a:pt x="0" y="15527"/>
                  </a:lnTo>
                  <a:lnTo>
                    <a:pt x="0" y="6832"/>
                  </a:lnTo>
                  <a:lnTo>
                    <a:pt x="7453" y="0"/>
                  </a:lnTo>
                  <a:lnTo>
                    <a:pt x="24843" y="0"/>
                  </a:lnTo>
                  <a:lnTo>
                    <a:pt x="32297" y="6832"/>
                  </a:lnTo>
                  <a:lnTo>
                    <a:pt x="32297" y="24843"/>
                  </a:lnTo>
                  <a:lnTo>
                    <a:pt x="24843" y="31675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1" name="Google Shape;351;p1"/>
            <p:cNvSpPr/>
            <p:nvPr/>
          </p:nvSpPr>
          <p:spPr>
            <a:xfrm>
              <a:off x="529734" y="9568783"/>
              <a:ext cx="32384" cy="31750"/>
            </a:xfrm>
            <a:custGeom>
              <a:rect b="b" l="l" r="r" t="t"/>
              <a:pathLst>
                <a:path extrusionOk="0" h="31750" w="32384">
                  <a:moveTo>
                    <a:pt x="0" y="15527"/>
                  </a:moveTo>
                  <a:lnTo>
                    <a:pt x="0" y="6832"/>
                  </a:lnTo>
                  <a:lnTo>
                    <a:pt x="7453" y="0"/>
                  </a:lnTo>
                  <a:lnTo>
                    <a:pt x="16148" y="0"/>
                  </a:lnTo>
                  <a:lnTo>
                    <a:pt x="24843" y="0"/>
                  </a:lnTo>
                  <a:lnTo>
                    <a:pt x="32297" y="6832"/>
                  </a:lnTo>
                  <a:lnTo>
                    <a:pt x="32297" y="15527"/>
                  </a:lnTo>
                  <a:lnTo>
                    <a:pt x="32297" y="24843"/>
                  </a:lnTo>
                  <a:lnTo>
                    <a:pt x="24843" y="31675"/>
                  </a:lnTo>
                  <a:lnTo>
                    <a:pt x="16148" y="31675"/>
                  </a:lnTo>
                  <a:lnTo>
                    <a:pt x="7453" y="31675"/>
                  </a:lnTo>
                  <a:lnTo>
                    <a:pt x="0" y="24843"/>
                  </a:lnTo>
                  <a:lnTo>
                    <a:pt x="0" y="15527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52" name="Google Shape;352;p1"/>
          <p:cNvGrpSpPr/>
          <p:nvPr/>
        </p:nvGrpSpPr>
        <p:grpSpPr>
          <a:xfrm>
            <a:off x="701675" y="9569450"/>
            <a:ext cx="28575" cy="28575"/>
            <a:chOff x="702399" y="9570025"/>
            <a:chExt cx="28575" cy="28575"/>
          </a:xfrm>
        </p:grpSpPr>
        <p:sp>
          <p:nvSpPr>
            <p:cNvPr id="353" name="Google Shape;353;p1"/>
            <p:cNvSpPr/>
            <p:nvPr/>
          </p:nvSpPr>
          <p:spPr>
            <a:xfrm>
              <a:off x="702399" y="9570025"/>
              <a:ext cx="28575" cy="28575"/>
            </a:xfrm>
            <a:custGeom>
              <a:rect b="b" l="l" r="r" t="t"/>
              <a:pathLst>
                <a:path extrusionOk="0" h="28575" w="28575">
                  <a:moveTo>
                    <a:pt x="22359" y="28570"/>
                  </a:moveTo>
                  <a:lnTo>
                    <a:pt x="6832" y="28570"/>
                  </a:lnTo>
                  <a:lnTo>
                    <a:pt x="0" y="22359"/>
                  </a:lnTo>
                  <a:lnTo>
                    <a:pt x="0" y="14285"/>
                  </a:lnTo>
                  <a:lnTo>
                    <a:pt x="0" y="6832"/>
                  </a:lnTo>
                  <a:lnTo>
                    <a:pt x="6832" y="0"/>
                  </a:lnTo>
                  <a:lnTo>
                    <a:pt x="22359" y="0"/>
                  </a:lnTo>
                  <a:lnTo>
                    <a:pt x="28570" y="6832"/>
                  </a:lnTo>
                  <a:lnTo>
                    <a:pt x="28570" y="22359"/>
                  </a:lnTo>
                  <a:lnTo>
                    <a:pt x="22359" y="28570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4" name="Google Shape;354;p1"/>
            <p:cNvSpPr/>
            <p:nvPr/>
          </p:nvSpPr>
          <p:spPr>
            <a:xfrm>
              <a:off x="702399" y="9570025"/>
              <a:ext cx="28575" cy="28575"/>
            </a:xfrm>
            <a:custGeom>
              <a:rect b="b" l="l" r="r" t="t"/>
              <a:pathLst>
                <a:path extrusionOk="0" h="28575" w="28575">
                  <a:moveTo>
                    <a:pt x="0" y="14285"/>
                  </a:moveTo>
                  <a:lnTo>
                    <a:pt x="0" y="6832"/>
                  </a:lnTo>
                  <a:lnTo>
                    <a:pt x="6832" y="0"/>
                  </a:lnTo>
                  <a:lnTo>
                    <a:pt x="14285" y="0"/>
                  </a:lnTo>
                  <a:lnTo>
                    <a:pt x="22359" y="0"/>
                  </a:lnTo>
                  <a:lnTo>
                    <a:pt x="28570" y="6832"/>
                  </a:lnTo>
                  <a:lnTo>
                    <a:pt x="28570" y="14285"/>
                  </a:lnTo>
                  <a:lnTo>
                    <a:pt x="28570" y="22359"/>
                  </a:lnTo>
                  <a:lnTo>
                    <a:pt x="22359" y="28570"/>
                  </a:lnTo>
                  <a:lnTo>
                    <a:pt x="14285" y="28570"/>
                  </a:lnTo>
                  <a:lnTo>
                    <a:pt x="6832" y="28570"/>
                  </a:lnTo>
                  <a:lnTo>
                    <a:pt x="0" y="22359"/>
                  </a:lnTo>
                  <a:lnTo>
                    <a:pt x="0" y="14285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55" name="Google Shape;355;p1"/>
          <p:cNvGrpSpPr/>
          <p:nvPr/>
        </p:nvGrpSpPr>
        <p:grpSpPr>
          <a:xfrm>
            <a:off x="876300" y="9572625"/>
            <a:ext cx="25400" cy="25400"/>
            <a:chOff x="875685" y="9571888"/>
            <a:chExt cx="25400" cy="25400"/>
          </a:xfrm>
        </p:grpSpPr>
        <p:sp>
          <p:nvSpPr>
            <p:cNvPr id="356" name="Google Shape;356;p1"/>
            <p:cNvSpPr/>
            <p:nvPr/>
          </p:nvSpPr>
          <p:spPr>
            <a:xfrm>
              <a:off x="875685" y="9571888"/>
              <a:ext cx="25400" cy="25400"/>
            </a:xfrm>
            <a:custGeom>
              <a:rect b="b" l="l" r="r" t="t"/>
              <a:pathLst>
                <a:path extrusionOk="0" h="25400" w="25400">
                  <a:moveTo>
                    <a:pt x="19254" y="24843"/>
                  </a:moveTo>
                  <a:lnTo>
                    <a:pt x="5589" y="24843"/>
                  </a:lnTo>
                  <a:lnTo>
                    <a:pt x="0" y="19254"/>
                  </a:lnTo>
                  <a:lnTo>
                    <a:pt x="0" y="12421"/>
                  </a:lnTo>
                  <a:lnTo>
                    <a:pt x="0" y="5589"/>
                  </a:lnTo>
                  <a:lnTo>
                    <a:pt x="5589" y="0"/>
                  </a:lnTo>
                  <a:lnTo>
                    <a:pt x="19254" y="0"/>
                  </a:lnTo>
                  <a:lnTo>
                    <a:pt x="24843" y="5589"/>
                  </a:lnTo>
                  <a:lnTo>
                    <a:pt x="24843" y="19254"/>
                  </a:lnTo>
                  <a:lnTo>
                    <a:pt x="19254" y="24843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7" name="Google Shape;357;p1"/>
            <p:cNvSpPr/>
            <p:nvPr/>
          </p:nvSpPr>
          <p:spPr>
            <a:xfrm>
              <a:off x="875685" y="9571888"/>
              <a:ext cx="25400" cy="25400"/>
            </a:xfrm>
            <a:custGeom>
              <a:rect b="b" l="l" r="r" t="t"/>
              <a:pathLst>
                <a:path extrusionOk="0" h="25400" w="25400">
                  <a:moveTo>
                    <a:pt x="0" y="12421"/>
                  </a:moveTo>
                  <a:lnTo>
                    <a:pt x="0" y="5589"/>
                  </a:lnTo>
                  <a:lnTo>
                    <a:pt x="5589" y="0"/>
                  </a:lnTo>
                  <a:lnTo>
                    <a:pt x="12421" y="0"/>
                  </a:lnTo>
                  <a:lnTo>
                    <a:pt x="19254" y="0"/>
                  </a:lnTo>
                  <a:lnTo>
                    <a:pt x="24843" y="5589"/>
                  </a:lnTo>
                  <a:lnTo>
                    <a:pt x="24843" y="12421"/>
                  </a:lnTo>
                  <a:lnTo>
                    <a:pt x="24843" y="19254"/>
                  </a:lnTo>
                  <a:lnTo>
                    <a:pt x="19254" y="24843"/>
                  </a:lnTo>
                  <a:lnTo>
                    <a:pt x="12421" y="24843"/>
                  </a:lnTo>
                  <a:lnTo>
                    <a:pt x="5589" y="24843"/>
                  </a:lnTo>
                  <a:lnTo>
                    <a:pt x="0" y="19254"/>
                  </a:lnTo>
                  <a:lnTo>
                    <a:pt x="0" y="12421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58" name="Google Shape;358;p1"/>
          <p:cNvGrpSpPr/>
          <p:nvPr/>
        </p:nvGrpSpPr>
        <p:grpSpPr>
          <a:xfrm>
            <a:off x="1047750" y="9574212"/>
            <a:ext cx="22225" cy="22225"/>
            <a:chOff x="1048350" y="9573752"/>
            <a:chExt cx="21590" cy="22225"/>
          </a:xfrm>
        </p:grpSpPr>
        <p:sp>
          <p:nvSpPr>
            <p:cNvPr id="359" name="Google Shape;359;p1"/>
            <p:cNvSpPr/>
            <p:nvPr/>
          </p:nvSpPr>
          <p:spPr>
            <a:xfrm>
              <a:off x="1048350" y="9573752"/>
              <a:ext cx="21590" cy="22225"/>
            </a:xfrm>
            <a:custGeom>
              <a:rect b="b" l="l" r="r" t="t"/>
              <a:pathLst>
                <a:path extrusionOk="0" h="22225" w="21590">
                  <a:moveTo>
                    <a:pt x="16148" y="21738"/>
                  </a:moveTo>
                  <a:lnTo>
                    <a:pt x="4347" y="21738"/>
                  </a:lnTo>
                  <a:lnTo>
                    <a:pt x="0" y="16769"/>
                  </a:lnTo>
                  <a:lnTo>
                    <a:pt x="0" y="10558"/>
                  </a:lnTo>
                  <a:lnTo>
                    <a:pt x="0" y="4968"/>
                  </a:lnTo>
                  <a:lnTo>
                    <a:pt x="4347" y="0"/>
                  </a:lnTo>
                  <a:lnTo>
                    <a:pt x="16148" y="0"/>
                  </a:lnTo>
                  <a:lnTo>
                    <a:pt x="21117" y="4968"/>
                  </a:lnTo>
                  <a:lnTo>
                    <a:pt x="21117" y="16769"/>
                  </a:lnTo>
                  <a:lnTo>
                    <a:pt x="16148" y="21738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0" name="Google Shape;360;p1"/>
            <p:cNvSpPr/>
            <p:nvPr/>
          </p:nvSpPr>
          <p:spPr>
            <a:xfrm>
              <a:off x="1048350" y="9573752"/>
              <a:ext cx="21590" cy="22225"/>
            </a:xfrm>
            <a:custGeom>
              <a:rect b="b" l="l" r="r" t="t"/>
              <a:pathLst>
                <a:path extrusionOk="0" h="22225" w="21590">
                  <a:moveTo>
                    <a:pt x="0" y="10558"/>
                  </a:moveTo>
                  <a:lnTo>
                    <a:pt x="0" y="4968"/>
                  </a:lnTo>
                  <a:lnTo>
                    <a:pt x="4347" y="0"/>
                  </a:lnTo>
                  <a:lnTo>
                    <a:pt x="10558" y="0"/>
                  </a:lnTo>
                  <a:lnTo>
                    <a:pt x="16148" y="0"/>
                  </a:lnTo>
                  <a:lnTo>
                    <a:pt x="21117" y="4968"/>
                  </a:lnTo>
                  <a:lnTo>
                    <a:pt x="21117" y="10558"/>
                  </a:lnTo>
                  <a:lnTo>
                    <a:pt x="21117" y="16769"/>
                  </a:lnTo>
                  <a:lnTo>
                    <a:pt x="16148" y="21738"/>
                  </a:lnTo>
                  <a:lnTo>
                    <a:pt x="10558" y="21738"/>
                  </a:lnTo>
                  <a:lnTo>
                    <a:pt x="4347" y="21738"/>
                  </a:lnTo>
                  <a:lnTo>
                    <a:pt x="0" y="16769"/>
                  </a:lnTo>
                  <a:lnTo>
                    <a:pt x="0" y="10558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61" name="Google Shape;361;p1"/>
          <p:cNvGrpSpPr/>
          <p:nvPr/>
        </p:nvGrpSpPr>
        <p:grpSpPr>
          <a:xfrm>
            <a:off x="1220787" y="9575800"/>
            <a:ext cx="19050" cy="17462"/>
            <a:chOff x="1221015" y="9575615"/>
            <a:chExt cx="18415" cy="18415"/>
          </a:xfrm>
        </p:grpSpPr>
        <p:sp>
          <p:nvSpPr>
            <p:cNvPr id="362" name="Google Shape;362;p1"/>
            <p:cNvSpPr/>
            <p:nvPr/>
          </p:nvSpPr>
          <p:spPr>
            <a:xfrm>
              <a:off x="1221015" y="9575615"/>
              <a:ext cx="18415" cy="18415"/>
            </a:xfrm>
            <a:custGeom>
              <a:rect b="b" l="l" r="r" t="t"/>
              <a:pathLst>
                <a:path extrusionOk="0" h="18415" w="18415">
                  <a:moveTo>
                    <a:pt x="13664" y="18011"/>
                  </a:moveTo>
                  <a:lnTo>
                    <a:pt x="3726" y="18011"/>
                  </a:lnTo>
                  <a:lnTo>
                    <a:pt x="0" y="13664"/>
                  </a:lnTo>
                  <a:lnTo>
                    <a:pt x="0" y="8695"/>
                  </a:lnTo>
                  <a:lnTo>
                    <a:pt x="0" y="3726"/>
                  </a:lnTo>
                  <a:lnTo>
                    <a:pt x="3726" y="0"/>
                  </a:lnTo>
                  <a:lnTo>
                    <a:pt x="13664" y="0"/>
                  </a:lnTo>
                  <a:lnTo>
                    <a:pt x="18011" y="3726"/>
                  </a:lnTo>
                  <a:lnTo>
                    <a:pt x="18011" y="13664"/>
                  </a:lnTo>
                  <a:lnTo>
                    <a:pt x="13664" y="18011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3" name="Google Shape;363;p1"/>
            <p:cNvSpPr/>
            <p:nvPr/>
          </p:nvSpPr>
          <p:spPr>
            <a:xfrm>
              <a:off x="1221015" y="9575615"/>
              <a:ext cx="18415" cy="18415"/>
            </a:xfrm>
            <a:custGeom>
              <a:rect b="b" l="l" r="r" t="t"/>
              <a:pathLst>
                <a:path extrusionOk="0" h="18415" w="18415">
                  <a:moveTo>
                    <a:pt x="0" y="8695"/>
                  </a:moveTo>
                  <a:lnTo>
                    <a:pt x="0" y="3726"/>
                  </a:lnTo>
                  <a:lnTo>
                    <a:pt x="3726" y="0"/>
                  </a:lnTo>
                  <a:lnTo>
                    <a:pt x="8695" y="0"/>
                  </a:lnTo>
                  <a:lnTo>
                    <a:pt x="13664" y="0"/>
                  </a:lnTo>
                  <a:lnTo>
                    <a:pt x="18011" y="3726"/>
                  </a:lnTo>
                  <a:lnTo>
                    <a:pt x="18011" y="8695"/>
                  </a:lnTo>
                  <a:lnTo>
                    <a:pt x="18011" y="13664"/>
                  </a:lnTo>
                  <a:lnTo>
                    <a:pt x="13664" y="18011"/>
                  </a:lnTo>
                  <a:lnTo>
                    <a:pt x="8695" y="18011"/>
                  </a:lnTo>
                  <a:lnTo>
                    <a:pt x="3726" y="18011"/>
                  </a:lnTo>
                  <a:lnTo>
                    <a:pt x="0" y="13664"/>
                  </a:lnTo>
                  <a:lnTo>
                    <a:pt x="0" y="8695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64" name="Google Shape;364;p1"/>
          <p:cNvGrpSpPr/>
          <p:nvPr/>
        </p:nvGrpSpPr>
        <p:grpSpPr>
          <a:xfrm>
            <a:off x="1393825" y="9577387"/>
            <a:ext cx="14287" cy="14287"/>
            <a:chOff x="1393680" y="9577479"/>
            <a:chExt cx="14604" cy="14604"/>
          </a:xfrm>
        </p:grpSpPr>
        <p:sp>
          <p:nvSpPr>
            <p:cNvPr id="365" name="Google Shape;365;p1"/>
            <p:cNvSpPr/>
            <p:nvPr/>
          </p:nvSpPr>
          <p:spPr>
            <a:xfrm>
              <a:off x="1393680" y="9577479"/>
              <a:ext cx="14604" cy="14604"/>
            </a:xfrm>
            <a:custGeom>
              <a:rect b="b" l="l" r="r" t="t"/>
              <a:pathLst>
                <a:path extrusionOk="0" h="14604" w="14605">
                  <a:moveTo>
                    <a:pt x="11179" y="14285"/>
                  </a:moveTo>
                  <a:lnTo>
                    <a:pt x="3105" y="14285"/>
                  </a:lnTo>
                  <a:lnTo>
                    <a:pt x="0" y="11179"/>
                  </a:lnTo>
                  <a:lnTo>
                    <a:pt x="0" y="6832"/>
                  </a:lnTo>
                  <a:lnTo>
                    <a:pt x="0" y="3105"/>
                  </a:lnTo>
                  <a:lnTo>
                    <a:pt x="3105" y="0"/>
                  </a:lnTo>
                  <a:lnTo>
                    <a:pt x="11179" y="0"/>
                  </a:lnTo>
                  <a:lnTo>
                    <a:pt x="14285" y="3105"/>
                  </a:lnTo>
                  <a:lnTo>
                    <a:pt x="14285" y="11179"/>
                  </a:lnTo>
                  <a:lnTo>
                    <a:pt x="11179" y="14285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6" name="Google Shape;366;p1"/>
            <p:cNvSpPr/>
            <p:nvPr/>
          </p:nvSpPr>
          <p:spPr>
            <a:xfrm>
              <a:off x="1393680" y="9577479"/>
              <a:ext cx="14604" cy="14604"/>
            </a:xfrm>
            <a:custGeom>
              <a:rect b="b" l="l" r="r" t="t"/>
              <a:pathLst>
                <a:path extrusionOk="0" h="14604" w="14605">
                  <a:moveTo>
                    <a:pt x="0" y="6832"/>
                  </a:moveTo>
                  <a:lnTo>
                    <a:pt x="0" y="3105"/>
                  </a:lnTo>
                  <a:lnTo>
                    <a:pt x="3105" y="0"/>
                  </a:lnTo>
                  <a:lnTo>
                    <a:pt x="6832" y="0"/>
                  </a:lnTo>
                  <a:lnTo>
                    <a:pt x="11179" y="0"/>
                  </a:lnTo>
                  <a:lnTo>
                    <a:pt x="14285" y="3105"/>
                  </a:lnTo>
                  <a:lnTo>
                    <a:pt x="14285" y="6832"/>
                  </a:lnTo>
                  <a:lnTo>
                    <a:pt x="14285" y="11179"/>
                  </a:lnTo>
                  <a:lnTo>
                    <a:pt x="11179" y="14285"/>
                  </a:lnTo>
                  <a:lnTo>
                    <a:pt x="6832" y="14285"/>
                  </a:lnTo>
                  <a:lnTo>
                    <a:pt x="3105" y="14285"/>
                  </a:lnTo>
                  <a:lnTo>
                    <a:pt x="0" y="11179"/>
                  </a:lnTo>
                  <a:lnTo>
                    <a:pt x="0" y="6832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67" name="Google Shape;367;p1"/>
          <p:cNvGrpSpPr/>
          <p:nvPr/>
        </p:nvGrpSpPr>
        <p:grpSpPr>
          <a:xfrm>
            <a:off x="1566862" y="9578975"/>
            <a:ext cx="9525" cy="11112"/>
            <a:chOff x="1566345" y="9579341"/>
            <a:chExt cx="10795" cy="10795"/>
          </a:xfrm>
        </p:grpSpPr>
        <p:sp>
          <p:nvSpPr>
            <p:cNvPr id="368" name="Google Shape;368;p1"/>
            <p:cNvSpPr/>
            <p:nvPr/>
          </p:nvSpPr>
          <p:spPr>
            <a:xfrm>
              <a:off x="1566345" y="9579341"/>
              <a:ext cx="10795" cy="10795"/>
            </a:xfrm>
            <a:custGeom>
              <a:rect b="b" l="l" r="r" t="t"/>
              <a:pathLst>
                <a:path extrusionOk="0" h="10795" w="10794">
                  <a:moveTo>
                    <a:pt x="8074" y="10558"/>
                  </a:moveTo>
                  <a:lnTo>
                    <a:pt x="2484" y="10558"/>
                  </a:lnTo>
                  <a:lnTo>
                    <a:pt x="0" y="8074"/>
                  </a:lnTo>
                  <a:lnTo>
                    <a:pt x="0" y="4968"/>
                  </a:lnTo>
                  <a:lnTo>
                    <a:pt x="0" y="2484"/>
                  </a:lnTo>
                  <a:lnTo>
                    <a:pt x="2484" y="0"/>
                  </a:lnTo>
                  <a:lnTo>
                    <a:pt x="8074" y="0"/>
                  </a:lnTo>
                  <a:lnTo>
                    <a:pt x="10558" y="2484"/>
                  </a:lnTo>
                  <a:lnTo>
                    <a:pt x="10558" y="8074"/>
                  </a:lnTo>
                  <a:lnTo>
                    <a:pt x="8074" y="10558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9" name="Google Shape;369;p1"/>
            <p:cNvSpPr/>
            <p:nvPr/>
          </p:nvSpPr>
          <p:spPr>
            <a:xfrm>
              <a:off x="1566345" y="9579341"/>
              <a:ext cx="10795" cy="10795"/>
            </a:xfrm>
            <a:custGeom>
              <a:rect b="b" l="l" r="r" t="t"/>
              <a:pathLst>
                <a:path extrusionOk="0" h="10795" w="10794">
                  <a:moveTo>
                    <a:pt x="0" y="4968"/>
                  </a:moveTo>
                  <a:lnTo>
                    <a:pt x="0" y="2484"/>
                  </a:lnTo>
                  <a:lnTo>
                    <a:pt x="2484" y="0"/>
                  </a:lnTo>
                  <a:lnTo>
                    <a:pt x="5589" y="0"/>
                  </a:lnTo>
                  <a:lnTo>
                    <a:pt x="8074" y="0"/>
                  </a:lnTo>
                  <a:lnTo>
                    <a:pt x="10558" y="2484"/>
                  </a:lnTo>
                  <a:lnTo>
                    <a:pt x="10558" y="4968"/>
                  </a:lnTo>
                  <a:lnTo>
                    <a:pt x="10558" y="8074"/>
                  </a:lnTo>
                  <a:lnTo>
                    <a:pt x="8074" y="10558"/>
                  </a:lnTo>
                  <a:lnTo>
                    <a:pt x="5589" y="10558"/>
                  </a:lnTo>
                  <a:lnTo>
                    <a:pt x="2484" y="10558"/>
                  </a:lnTo>
                  <a:lnTo>
                    <a:pt x="0" y="8074"/>
                  </a:lnTo>
                  <a:lnTo>
                    <a:pt x="0" y="4968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70" name="Google Shape;370;p1"/>
          <p:cNvGrpSpPr/>
          <p:nvPr/>
        </p:nvGrpSpPr>
        <p:grpSpPr>
          <a:xfrm>
            <a:off x="17462" y="9409112"/>
            <a:ext cx="31750" cy="33337"/>
            <a:chOff x="16707" y="9409782"/>
            <a:chExt cx="32384" cy="32384"/>
          </a:xfrm>
        </p:grpSpPr>
        <p:sp>
          <p:nvSpPr>
            <p:cNvPr id="371" name="Google Shape;371;p1"/>
            <p:cNvSpPr/>
            <p:nvPr/>
          </p:nvSpPr>
          <p:spPr>
            <a:xfrm>
              <a:off x="16707" y="9409782"/>
              <a:ext cx="32384" cy="32384"/>
            </a:xfrm>
            <a:custGeom>
              <a:rect b="b" l="l" r="r" t="t"/>
              <a:pathLst>
                <a:path extrusionOk="0" h="32384" w="32384">
                  <a:moveTo>
                    <a:pt x="25464" y="32297"/>
                  </a:moveTo>
                  <a:lnTo>
                    <a:pt x="7453" y="32297"/>
                  </a:lnTo>
                  <a:lnTo>
                    <a:pt x="0" y="24843"/>
                  </a:lnTo>
                  <a:lnTo>
                    <a:pt x="0" y="16148"/>
                  </a:lnTo>
                  <a:lnTo>
                    <a:pt x="0" y="6832"/>
                  </a:lnTo>
                  <a:lnTo>
                    <a:pt x="7453" y="0"/>
                  </a:lnTo>
                  <a:lnTo>
                    <a:pt x="25464" y="0"/>
                  </a:lnTo>
                  <a:lnTo>
                    <a:pt x="32297" y="6832"/>
                  </a:lnTo>
                  <a:lnTo>
                    <a:pt x="32297" y="24843"/>
                  </a:lnTo>
                  <a:lnTo>
                    <a:pt x="25464" y="32297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2" name="Google Shape;372;p1"/>
            <p:cNvSpPr/>
            <p:nvPr/>
          </p:nvSpPr>
          <p:spPr>
            <a:xfrm>
              <a:off x="16707" y="9409782"/>
              <a:ext cx="32384" cy="32384"/>
            </a:xfrm>
            <a:custGeom>
              <a:rect b="b" l="l" r="r" t="t"/>
              <a:pathLst>
                <a:path extrusionOk="0" h="32384" w="32384">
                  <a:moveTo>
                    <a:pt x="0" y="16148"/>
                  </a:moveTo>
                  <a:lnTo>
                    <a:pt x="0" y="6832"/>
                  </a:lnTo>
                  <a:lnTo>
                    <a:pt x="7453" y="0"/>
                  </a:lnTo>
                  <a:lnTo>
                    <a:pt x="16148" y="0"/>
                  </a:lnTo>
                  <a:lnTo>
                    <a:pt x="25464" y="0"/>
                  </a:lnTo>
                  <a:lnTo>
                    <a:pt x="32297" y="6832"/>
                  </a:lnTo>
                  <a:lnTo>
                    <a:pt x="32297" y="16148"/>
                  </a:lnTo>
                  <a:lnTo>
                    <a:pt x="32297" y="24843"/>
                  </a:lnTo>
                  <a:lnTo>
                    <a:pt x="25464" y="32297"/>
                  </a:lnTo>
                  <a:lnTo>
                    <a:pt x="16148" y="32297"/>
                  </a:lnTo>
                  <a:lnTo>
                    <a:pt x="7453" y="32297"/>
                  </a:lnTo>
                  <a:lnTo>
                    <a:pt x="0" y="24843"/>
                  </a:lnTo>
                  <a:lnTo>
                    <a:pt x="0" y="16148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73" name="Google Shape;373;p1"/>
          <p:cNvGrpSpPr/>
          <p:nvPr/>
        </p:nvGrpSpPr>
        <p:grpSpPr>
          <a:xfrm>
            <a:off x="188107" y="8852684"/>
            <a:ext cx="30161" cy="30161"/>
            <a:chOff x="189372" y="9411025"/>
            <a:chExt cx="29209" cy="29209"/>
          </a:xfrm>
        </p:grpSpPr>
        <p:sp>
          <p:nvSpPr>
            <p:cNvPr id="374" name="Google Shape;374;p1"/>
            <p:cNvSpPr/>
            <p:nvPr/>
          </p:nvSpPr>
          <p:spPr>
            <a:xfrm>
              <a:off x="189372" y="9411025"/>
              <a:ext cx="29209" cy="29209"/>
            </a:xfrm>
            <a:custGeom>
              <a:rect b="b" l="l" r="r" t="t"/>
              <a:pathLst>
                <a:path extrusionOk="0" h="29209" w="29210">
                  <a:moveTo>
                    <a:pt x="22980" y="29191"/>
                  </a:moveTo>
                  <a:lnTo>
                    <a:pt x="6832" y="29191"/>
                  </a:lnTo>
                  <a:lnTo>
                    <a:pt x="0" y="22980"/>
                  </a:lnTo>
                  <a:lnTo>
                    <a:pt x="0" y="14906"/>
                  </a:lnTo>
                  <a:lnTo>
                    <a:pt x="0" y="6832"/>
                  </a:lnTo>
                  <a:lnTo>
                    <a:pt x="6832" y="0"/>
                  </a:lnTo>
                  <a:lnTo>
                    <a:pt x="22980" y="0"/>
                  </a:lnTo>
                  <a:lnTo>
                    <a:pt x="29191" y="6832"/>
                  </a:lnTo>
                  <a:lnTo>
                    <a:pt x="29191" y="22980"/>
                  </a:lnTo>
                  <a:lnTo>
                    <a:pt x="22980" y="29191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5" name="Google Shape;375;p1"/>
            <p:cNvSpPr/>
            <p:nvPr/>
          </p:nvSpPr>
          <p:spPr>
            <a:xfrm>
              <a:off x="189372" y="9411025"/>
              <a:ext cx="29209" cy="29209"/>
            </a:xfrm>
            <a:custGeom>
              <a:rect b="b" l="l" r="r" t="t"/>
              <a:pathLst>
                <a:path extrusionOk="0" h="29209" w="29210">
                  <a:moveTo>
                    <a:pt x="0" y="14906"/>
                  </a:moveTo>
                  <a:lnTo>
                    <a:pt x="0" y="6832"/>
                  </a:lnTo>
                  <a:lnTo>
                    <a:pt x="6832" y="0"/>
                  </a:lnTo>
                  <a:lnTo>
                    <a:pt x="14906" y="0"/>
                  </a:lnTo>
                  <a:lnTo>
                    <a:pt x="22980" y="0"/>
                  </a:lnTo>
                  <a:lnTo>
                    <a:pt x="29191" y="6832"/>
                  </a:lnTo>
                  <a:lnTo>
                    <a:pt x="29191" y="14906"/>
                  </a:lnTo>
                  <a:lnTo>
                    <a:pt x="29191" y="22980"/>
                  </a:lnTo>
                  <a:lnTo>
                    <a:pt x="22980" y="29191"/>
                  </a:lnTo>
                  <a:lnTo>
                    <a:pt x="14906" y="29191"/>
                  </a:lnTo>
                  <a:lnTo>
                    <a:pt x="6832" y="29191"/>
                  </a:lnTo>
                  <a:lnTo>
                    <a:pt x="0" y="22980"/>
                  </a:lnTo>
                  <a:lnTo>
                    <a:pt x="0" y="14906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76" name="Google Shape;376;p1"/>
          <p:cNvGrpSpPr/>
          <p:nvPr/>
        </p:nvGrpSpPr>
        <p:grpSpPr>
          <a:xfrm>
            <a:off x="361950" y="9412287"/>
            <a:ext cx="26987" cy="26987"/>
            <a:chOff x="362038" y="9412887"/>
            <a:chExt cx="26670" cy="26670"/>
          </a:xfrm>
        </p:grpSpPr>
        <p:sp>
          <p:nvSpPr>
            <p:cNvPr id="377" name="Google Shape;377;p1"/>
            <p:cNvSpPr/>
            <p:nvPr/>
          </p:nvSpPr>
          <p:spPr>
            <a:xfrm>
              <a:off x="362038" y="9412887"/>
              <a:ext cx="26670" cy="26670"/>
            </a:xfrm>
            <a:custGeom>
              <a:rect b="b" l="l" r="r" t="t"/>
              <a:pathLst>
                <a:path extrusionOk="0" h="26670" w="26670">
                  <a:moveTo>
                    <a:pt x="19875" y="26086"/>
                  </a:moveTo>
                  <a:lnTo>
                    <a:pt x="5589" y="26086"/>
                  </a:lnTo>
                  <a:lnTo>
                    <a:pt x="0" y="19875"/>
                  </a:lnTo>
                  <a:lnTo>
                    <a:pt x="0" y="13043"/>
                  </a:lnTo>
                  <a:lnTo>
                    <a:pt x="0" y="5589"/>
                  </a:lnTo>
                  <a:lnTo>
                    <a:pt x="5589" y="0"/>
                  </a:lnTo>
                  <a:lnTo>
                    <a:pt x="19875" y="0"/>
                  </a:lnTo>
                  <a:lnTo>
                    <a:pt x="26086" y="5589"/>
                  </a:lnTo>
                  <a:lnTo>
                    <a:pt x="26086" y="19875"/>
                  </a:lnTo>
                  <a:lnTo>
                    <a:pt x="19875" y="26086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8" name="Google Shape;378;p1"/>
            <p:cNvSpPr/>
            <p:nvPr/>
          </p:nvSpPr>
          <p:spPr>
            <a:xfrm>
              <a:off x="362038" y="9412887"/>
              <a:ext cx="26670" cy="26670"/>
            </a:xfrm>
            <a:custGeom>
              <a:rect b="b" l="l" r="r" t="t"/>
              <a:pathLst>
                <a:path extrusionOk="0" h="26670" w="26670">
                  <a:moveTo>
                    <a:pt x="0" y="13043"/>
                  </a:moveTo>
                  <a:lnTo>
                    <a:pt x="0" y="5589"/>
                  </a:lnTo>
                  <a:lnTo>
                    <a:pt x="5589" y="0"/>
                  </a:lnTo>
                  <a:lnTo>
                    <a:pt x="13043" y="0"/>
                  </a:lnTo>
                  <a:lnTo>
                    <a:pt x="19875" y="0"/>
                  </a:lnTo>
                  <a:lnTo>
                    <a:pt x="26086" y="5589"/>
                  </a:lnTo>
                  <a:lnTo>
                    <a:pt x="26086" y="13043"/>
                  </a:lnTo>
                  <a:lnTo>
                    <a:pt x="26086" y="19875"/>
                  </a:lnTo>
                  <a:lnTo>
                    <a:pt x="19875" y="26086"/>
                  </a:lnTo>
                  <a:lnTo>
                    <a:pt x="13043" y="26086"/>
                  </a:lnTo>
                  <a:lnTo>
                    <a:pt x="5589" y="26086"/>
                  </a:lnTo>
                  <a:lnTo>
                    <a:pt x="0" y="19875"/>
                  </a:lnTo>
                  <a:lnTo>
                    <a:pt x="0" y="13043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79" name="Google Shape;379;p1"/>
          <p:cNvGrpSpPr/>
          <p:nvPr/>
        </p:nvGrpSpPr>
        <p:grpSpPr>
          <a:xfrm>
            <a:off x="534987" y="9413875"/>
            <a:ext cx="23812" cy="23812"/>
            <a:chOff x="534703" y="9414130"/>
            <a:chExt cx="23495" cy="23495"/>
          </a:xfrm>
        </p:grpSpPr>
        <p:sp>
          <p:nvSpPr>
            <p:cNvPr id="380" name="Google Shape;380;p1"/>
            <p:cNvSpPr/>
            <p:nvPr/>
          </p:nvSpPr>
          <p:spPr>
            <a:xfrm>
              <a:off x="534703" y="9414130"/>
              <a:ext cx="23495" cy="23495"/>
            </a:xfrm>
            <a:custGeom>
              <a:rect b="b" l="l" r="r" t="t"/>
              <a:pathLst>
                <a:path extrusionOk="0" h="23495" w="23495">
                  <a:moveTo>
                    <a:pt x="17390" y="22980"/>
                  </a:moveTo>
                  <a:lnTo>
                    <a:pt x="4968" y="22980"/>
                  </a:lnTo>
                  <a:lnTo>
                    <a:pt x="0" y="18011"/>
                  </a:lnTo>
                  <a:lnTo>
                    <a:pt x="0" y="11800"/>
                  </a:lnTo>
                  <a:lnTo>
                    <a:pt x="0" y="5589"/>
                  </a:lnTo>
                  <a:lnTo>
                    <a:pt x="4968" y="0"/>
                  </a:lnTo>
                  <a:lnTo>
                    <a:pt x="17390" y="0"/>
                  </a:lnTo>
                  <a:lnTo>
                    <a:pt x="22980" y="5589"/>
                  </a:lnTo>
                  <a:lnTo>
                    <a:pt x="22980" y="18011"/>
                  </a:lnTo>
                  <a:lnTo>
                    <a:pt x="17390" y="22980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1" name="Google Shape;381;p1"/>
            <p:cNvSpPr/>
            <p:nvPr/>
          </p:nvSpPr>
          <p:spPr>
            <a:xfrm>
              <a:off x="534703" y="9414130"/>
              <a:ext cx="23495" cy="23495"/>
            </a:xfrm>
            <a:custGeom>
              <a:rect b="b" l="l" r="r" t="t"/>
              <a:pathLst>
                <a:path extrusionOk="0" h="23495" w="23495">
                  <a:moveTo>
                    <a:pt x="0" y="11800"/>
                  </a:moveTo>
                  <a:lnTo>
                    <a:pt x="0" y="5589"/>
                  </a:lnTo>
                  <a:lnTo>
                    <a:pt x="4968" y="0"/>
                  </a:lnTo>
                  <a:lnTo>
                    <a:pt x="11179" y="0"/>
                  </a:lnTo>
                  <a:lnTo>
                    <a:pt x="17390" y="0"/>
                  </a:lnTo>
                  <a:lnTo>
                    <a:pt x="22980" y="5589"/>
                  </a:lnTo>
                  <a:lnTo>
                    <a:pt x="22980" y="11800"/>
                  </a:lnTo>
                  <a:lnTo>
                    <a:pt x="22980" y="18011"/>
                  </a:lnTo>
                  <a:lnTo>
                    <a:pt x="17390" y="22980"/>
                  </a:lnTo>
                  <a:lnTo>
                    <a:pt x="11179" y="22980"/>
                  </a:lnTo>
                  <a:lnTo>
                    <a:pt x="4968" y="22980"/>
                  </a:lnTo>
                  <a:lnTo>
                    <a:pt x="0" y="18011"/>
                  </a:lnTo>
                  <a:lnTo>
                    <a:pt x="0" y="11800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82" name="Google Shape;382;p1"/>
          <p:cNvGrpSpPr/>
          <p:nvPr/>
        </p:nvGrpSpPr>
        <p:grpSpPr>
          <a:xfrm>
            <a:off x="706437" y="9415462"/>
            <a:ext cx="20637" cy="20637"/>
            <a:chOff x="706747" y="9415993"/>
            <a:chExt cx="20320" cy="20320"/>
          </a:xfrm>
        </p:grpSpPr>
        <p:sp>
          <p:nvSpPr>
            <p:cNvPr id="383" name="Google Shape;383;p1"/>
            <p:cNvSpPr/>
            <p:nvPr/>
          </p:nvSpPr>
          <p:spPr>
            <a:xfrm>
              <a:off x="706747" y="9415993"/>
              <a:ext cx="20320" cy="20320"/>
            </a:xfrm>
            <a:custGeom>
              <a:rect b="b" l="l" r="r" t="t"/>
              <a:pathLst>
                <a:path extrusionOk="0" h="20320" w="20320">
                  <a:moveTo>
                    <a:pt x="15527" y="19875"/>
                  </a:moveTo>
                  <a:lnTo>
                    <a:pt x="4968" y="19875"/>
                  </a:lnTo>
                  <a:lnTo>
                    <a:pt x="0" y="15527"/>
                  </a:lnTo>
                  <a:lnTo>
                    <a:pt x="0" y="9937"/>
                  </a:lnTo>
                  <a:lnTo>
                    <a:pt x="0" y="4347"/>
                  </a:lnTo>
                  <a:lnTo>
                    <a:pt x="4968" y="0"/>
                  </a:lnTo>
                  <a:lnTo>
                    <a:pt x="15527" y="0"/>
                  </a:lnTo>
                  <a:lnTo>
                    <a:pt x="19875" y="4347"/>
                  </a:lnTo>
                  <a:lnTo>
                    <a:pt x="19875" y="15527"/>
                  </a:lnTo>
                  <a:lnTo>
                    <a:pt x="15527" y="19875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4" name="Google Shape;384;p1"/>
            <p:cNvSpPr/>
            <p:nvPr/>
          </p:nvSpPr>
          <p:spPr>
            <a:xfrm>
              <a:off x="706747" y="9415993"/>
              <a:ext cx="20320" cy="20320"/>
            </a:xfrm>
            <a:custGeom>
              <a:rect b="b" l="l" r="r" t="t"/>
              <a:pathLst>
                <a:path extrusionOk="0" h="20320" w="20320">
                  <a:moveTo>
                    <a:pt x="0" y="9937"/>
                  </a:moveTo>
                  <a:lnTo>
                    <a:pt x="0" y="4347"/>
                  </a:lnTo>
                  <a:lnTo>
                    <a:pt x="4968" y="0"/>
                  </a:lnTo>
                  <a:lnTo>
                    <a:pt x="9937" y="0"/>
                  </a:lnTo>
                  <a:lnTo>
                    <a:pt x="15527" y="0"/>
                  </a:lnTo>
                  <a:lnTo>
                    <a:pt x="19875" y="4347"/>
                  </a:lnTo>
                  <a:lnTo>
                    <a:pt x="19875" y="9937"/>
                  </a:lnTo>
                  <a:lnTo>
                    <a:pt x="19875" y="15527"/>
                  </a:lnTo>
                  <a:lnTo>
                    <a:pt x="15527" y="19875"/>
                  </a:lnTo>
                  <a:lnTo>
                    <a:pt x="9937" y="19875"/>
                  </a:lnTo>
                  <a:lnTo>
                    <a:pt x="4968" y="19875"/>
                  </a:lnTo>
                  <a:lnTo>
                    <a:pt x="0" y="15527"/>
                  </a:lnTo>
                  <a:lnTo>
                    <a:pt x="0" y="9937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85" name="Google Shape;385;p1"/>
          <p:cNvGrpSpPr/>
          <p:nvPr/>
        </p:nvGrpSpPr>
        <p:grpSpPr>
          <a:xfrm>
            <a:off x="879475" y="9417050"/>
            <a:ext cx="17462" cy="17462"/>
            <a:chOff x="879412" y="9417235"/>
            <a:chExt cx="17145" cy="17145"/>
          </a:xfrm>
        </p:grpSpPr>
        <p:sp>
          <p:nvSpPr>
            <p:cNvPr id="386" name="Google Shape;386;p1"/>
            <p:cNvSpPr/>
            <p:nvPr/>
          </p:nvSpPr>
          <p:spPr>
            <a:xfrm>
              <a:off x="879412" y="9417235"/>
              <a:ext cx="17145" cy="17145"/>
            </a:xfrm>
            <a:custGeom>
              <a:rect b="b" l="l" r="r" t="t"/>
              <a:pathLst>
                <a:path extrusionOk="0" h="17145" w="17144">
                  <a:moveTo>
                    <a:pt x="13043" y="16769"/>
                  </a:moveTo>
                  <a:lnTo>
                    <a:pt x="3726" y="16769"/>
                  </a:lnTo>
                  <a:lnTo>
                    <a:pt x="0" y="13043"/>
                  </a:lnTo>
                  <a:lnTo>
                    <a:pt x="0" y="8695"/>
                  </a:lnTo>
                  <a:lnTo>
                    <a:pt x="0" y="3726"/>
                  </a:lnTo>
                  <a:lnTo>
                    <a:pt x="3726" y="0"/>
                  </a:lnTo>
                  <a:lnTo>
                    <a:pt x="13043" y="0"/>
                  </a:lnTo>
                  <a:lnTo>
                    <a:pt x="16769" y="3726"/>
                  </a:lnTo>
                  <a:lnTo>
                    <a:pt x="16769" y="13043"/>
                  </a:lnTo>
                  <a:lnTo>
                    <a:pt x="13043" y="16769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7" name="Google Shape;387;p1"/>
            <p:cNvSpPr/>
            <p:nvPr/>
          </p:nvSpPr>
          <p:spPr>
            <a:xfrm>
              <a:off x="879412" y="9417235"/>
              <a:ext cx="17145" cy="17145"/>
            </a:xfrm>
            <a:custGeom>
              <a:rect b="b" l="l" r="r" t="t"/>
              <a:pathLst>
                <a:path extrusionOk="0" h="17145" w="17144">
                  <a:moveTo>
                    <a:pt x="0" y="8695"/>
                  </a:moveTo>
                  <a:lnTo>
                    <a:pt x="0" y="3726"/>
                  </a:lnTo>
                  <a:lnTo>
                    <a:pt x="3726" y="0"/>
                  </a:lnTo>
                  <a:lnTo>
                    <a:pt x="8695" y="0"/>
                  </a:lnTo>
                  <a:lnTo>
                    <a:pt x="13043" y="0"/>
                  </a:lnTo>
                  <a:lnTo>
                    <a:pt x="16769" y="3726"/>
                  </a:lnTo>
                  <a:lnTo>
                    <a:pt x="16769" y="8695"/>
                  </a:lnTo>
                  <a:lnTo>
                    <a:pt x="16769" y="13043"/>
                  </a:lnTo>
                  <a:lnTo>
                    <a:pt x="13043" y="16769"/>
                  </a:lnTo>
                  <a:lnTo>
                    <a:pt x="8695" y="16769"/>
                  </a:lnTo>
                  <a:lnTo>
                    <a:pt x="3726" y="16769"/>
                  </a:lnTo>
                  <a:lnTo>
                    <a:pt x="0" y="13043"/>
                  </a:lnTo>
                  <a:lnTo>
                    <a:pt x="0" y="8695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88" name="Google Shape;388;p1"/>
          <p:cNvGrpSpPr/>
          <p:nvPr/>
        </p:nvGrpSpPr>
        <p:grpSpPr>
          <a:xfrm>
            <a:off x="1052512" y="9418637"/>
            <a:ext cx="14287" cy="14287"/>
            <a:chOff x="1052077" y="9419098"/>
            <a:chExt cx="13970" cy="13970"/>
          </a:xfrm>
        </p:grpSpPr>
        <p:sp>
          <p:nvSpPr>
            <p:cNvPr id="389" name="Google Shape;389;p1"/>
            <p:cNvSpPr/>
            <p:nvPr/>
          </p:nvSpPr>
          <p:spPr>
            <a:xfrm>
              <a:off x="1052077" y="9419098"/>
              <a:ext cx="13970" cy="13970"/>
            </a:xfrm>
            <a:custGeom>
              <a:rect b="b" l="l" r="r" t="t"/>
              <a:pathLst>
                <a:path extrusionOk="0" h="13970" w="13969">
                  <a:moveTo>
                    <a:pt x="10558" y="13664"/>
                  </a:moveTo>
                  <a:lnTo>
                    <a:pt x="3105" y="13664"/>
                  </a:lnTo>
                  <a:lnTo>
                    <a:pt x="0" y="10558"/>
                  </a:lnTo>
                  <a:lnTo>
                    <a:pt x="0" y="6832"/>
                  </a:lnTo>
                  <a:lnTo>
                    <a:pt x="0" y="3105"/>
                  </a:lnTo>
                  <a:lnTo>
                    <a:pt x="3105" y="0"/>
                  </a:lnTo>
                  <a:lnTo>
                    <a:pt x="10558" y="0"/>
                  </a:lnTo>
                  <a:lnTo>
                    <a:pt x="13664" y="3105"/>
                  </a:lnTo>
                  <a:lnTo>
                    <a:pt x="13664" y="10558"/>
                  </a:lnTo>
                  <a:lnTo>
                    <a:pt x="10558" y="13664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0" name="Google Shape;390;p1"/>
            <p:cNvSpPr/>
            <p:nvPr/>
          </p:nvSpPr>
          <p:spPr>
            <a:xfrm>
              <a:off x="1052077" y="9419098"/>
              <a:ext cx="13970" cy="13970"/>
            </a:xfrm>
            <a:custGeom>
              <a:rect b="b" l="l" r="r" t="t"/>
              <a:pathLst>
                <a:path extrusionOk="0" h="13970" w="13969">
                  <a:moveTo>
                    <a:pt x="0" y="6832"/>
                  </a:moveTo>
                  <a:lnTo>
                    <a:pt x="0" y="3105"/>
                  </a:lnTo>
                  <a:lnTo>
                    <a:pt x="3105" y="0"/>
                  </a:lnTo>
                  <a:lnTo>
                    <a:pt x="6832" y="0"/>
                  </a:lnTo>
                  <a:lnTo>
                    <a:pt x="10558" y="0"/>
                  </a:lnTo>
                  <a:lnTo>
                    <a:pt x="13664" y="3105"/>
                  </a:lnTo>
                  <a:lnTo>
                    <a:pt x="13664" y="6832"/>
                  </a:lnTo>
                  <a:lnTo>
                    <a:pt x="13664" y="10558"/>
                  </a:lnTo>
                  <a:lnTo>
                    <a:pt x="10558" y="13664"/>
                  </a:lnTo>
                  <a:lnTo>
                    <a:pt x="6832" y="13664"/>
                  </a:lnTo>
                  <a:lnTo>
                    <a:pt x="3105" y="13664"/>
                  </a:lnTo>
                  <a:lnTo>
                    <a:pt x="0" y="10558"/>
                  </a:lnTo>
                  <a:lnTo>
                    <a:pt x="0" y="6832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91" name="Google Shape;391;p1"/>
          <p:cNvGrpSpPr/>
          <p:nvPr/>
        </p:nvGrpSpPr>
        <p:grpSpPr>
          <a:xfrm>
            <a:off x="1223962" y="9420225"/>
            <a:ext cx="11112" cy="11112"/>
            <a:chOff x="1224742" y="9420341"/>
            <a:chExt cx="10795" cy="10795"/>
          </a:xfrm>
        </p:grpSpPr>
        <p:sp>
          <p:nvSpPr>
            <p:cNvPr id="392" name="Google Shape;392;p1"/>
            <p:cNvSpPr/>
            <p:nvPr/>
          </p:nvSpPr>
          <p:spPr>
            <a:xfrm>
              <a:off x="1224742" y="9420341"/>
              <a:ext cx="10795" cy="10795"/>
            </a:xfrm>
            <a:custGeom>
              <a:rect b="b" l="l" r="r" t="t"/>
              <a:pathLst>
                <a:path extrusionOk="0" h="10795" w="10794">
                  <a:moveTo>
                    <a:pt x="8074" y="10558"/>
                  </a:moveTo>
                  <a:lnTo>
                    <a:pt x="2484" y="10558"/>
                  </a:lnTo>
                  <a:lnTo>
                    <a:pt x="0" y="8074"/>
                  </a:lnTo>
                  <a:lnTo>
                    <a:pt x="0" y="5589"/>
                  </a:lnTo>
                  <a:lnTo>
                    <a:pt x="0" y="2484"/>
                  </a:lnTo>
                  <a:lnTo>
                    <a:pt x="2484" y="0"/>
                  </a:lnTo>
                  <a:lnTo>
                    <a:pt x="8074" y="0"/>
                  </a:lnTo>
                  <a:lnTo>
                    <a:pt x="10558" y="2484"/>
                  </a:lnTo>
                  <a:lnTo>
                    <a:pt x="10558" y="8074"/>
                  </a:lnTo>
                  <a:lnTo>
                    <a:pt x="8074" y="10558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3" name="Google Shape;393;p1"/>
            <p:cNvSpPr/>
            <p:nvPr/>
          </p:nvSpPr>
          <p:spPr>
            <a:xfrm>
              <a:off x="1224742" y="9420341"/>
              <a:ext cx="10795" cy="10795"/>
            </a:xfrm>
            <a:custGeom>
              <a:rect b="b" l="l" r="r" t="t"/>
              <a:pathLst>
                <a:path extrusionOk="0" h="10795" w="10794">
                  <a:moveTo>
                    <a:pt x="0" y="5589"/>
                  </a:moveTo>
                  <a:lnTo>
                    <a:pt x="0" y="2484"/>
                  </a:lnTo>
                  <a:lnTo>
                    <a:pt x="2484" y="0"/>
                  </a:lnTo>
                  <a:lnTo>
                    <a:pt x="4968" y="0"/>
                  </a:lnTo>
                  <a:lnTo>
                    <a:pt x="8074" y="0"/>
                  </a:lnTo>
                  <a:lnTo>
                    <a:pt x="10558" y="2484"/>
                  </a:lnTo>
                  <a:lnTo>
                    <a:pt x="10558" y="5589"/>
                  </a:lnTo>
                  <a:lnTo>
                    <a:pt x="10558" y="8074"/>
                  </a:lnTo>
                  <a:lnTo>
                    <a:pt x="8074" y="10558"/>
                  </a:lnTo>
                  <a:lnTo>
                    <a:pt x="4968" y="10558"/>
                  </a:lnTo>
                  <a:lnTo>
                    <a:pt x="2484" y="10558"/>
                  </a:lnTo>
                  <a:lnTo>
                    <a:pt x="0" y="8074"/>
                  </a:lnTo>
                  <a:lnTo>
                    <a:pt x="0" y="5589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94" name="Google Shape;394;p1"/>
          <p:cNvGrpSpPr/>
          <p:nvPr/>
        </p:nvGrpSpPr>
        <p:grpSpPr>
          <a:xfrm>
            <a:off x="1397000" y="9421812"/>
            <a:ext cx="7937" cy="7937"/>
            <a:chOff x="1397407" y="9422204"/>
            <a:chExt cx="6985" cy="7620"/>
          </a:xfrm>
        </p:grpSpPr>
        <p:sp>
          <p:nvSpPr>
            <p:cNvPr id="395" name="Google Shape;395;p1"/>
            <p:cNvSpPr/>
            <p:nvPr/>
          </p:nvSpPr>
          <p:spPr>
            <a:xfrm>
              <a:off x="1397407" y="9422204"/>
              <a:ext cx="6985" cy="7620"/>
            </a:xfrm>
            <a:custGeom>
              <a:rect b="b" l="l" r="r" t="t"/>
              <a:pathLst>
                <a:path extrusionOk="0" h="7620" w="6984">
                  <a:moveTo>
                    <a:pt x="5589" y="7453"/>
                  </a:moveTo>
                  <a:lnTo>
                    <a:pt x="1242" y="7453"/>
                  </a:lnTo>
                  <a:lnTo>
                    <a:pt x="0" y="5589"/>
                  </a:lnTo>
                  <a:lnTo>
                    <a:pt x="0" y="3726"/>
                  </a:lnTo>
                  <a:lnTo>
                    <a:pt x="0" y="1242"/>
                  </a:lnTo>
                  <a:lnTo>
                    <a:pt x="1242" y="0"/>
                  </a:lnTo>
                  <a:lnTo>
                    <a:pt x="5589" y="0"/>
                  </a:lnTo>
                  <a:lnTo>
                    <a:pt x="6832" y="1242"/>
                  </a:lnTo>
                  <a:lnTo>
                    <a:pt x="6832" y="5589"/>
                  </a:lnTo>
                  <a:lnTo>
                    <a:pt x="5589" y="7453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6" name="Google Shape;396;p1"/>
            <p:cNvSpPr/>
            <p:nvPr/>
          </p:nvSpPr>
          <p:spPr>
            <a:xfrm>
              <a:off x="1397407" y="9422204"/>
              <a:ext cx="6985" cy="7620"/>
            </a:xfrm>
            <a:custGeom>
              <a:rect b="b" l="l" r="r" t="t"/>
              <a:pathLst>
                <a:path extrusionOk="0" h="7620" w="6984">
                  <a:moveTo>
                    <a:pt x="0" y="3726"/>
                  </a:moveTo>
                  <a:lnTo>
                    <a:pt x="0" y="1242"/>
                  </a:lnTo>
                  <a:lnTo>
                    <a:pt x="1242" y="0"/>
                  </a:lnTo>
                  <a:lnTo>
                    <a:pt x="3105" y="0"/>
                  </a:lnTo>
                  <a:lnTo>
                    <a:pt x="5589" y="0"/>
                  </a:lnTo>
                  <a:lnTo>
                    <a:pt x="6832" y="1242"/>
                  </a:lnTo>
                  <a:lnTo>
                    <a:pt x="6832" y="3726"/>
                  </a:lnTo>
                  <a:lnTo>
                    <a:pt x="6832" y="5589"/>
                  </a:lnTo>
                  <a:lnTo>
                    <a:pt x="5589" y="7453"/>
                  </a:lnTo>
                  <a:lnTo>
                    <a:pt x="3105" y="7453"/>
                  </a:lnTo>
                  <a:lnTo>
                    <a:pt x="1242" y="7453"/>
                  </a:lnTo>
                  <a:lnTo>
                    <a:pt x="0" y="5589"/>
                  </a:lnTo>
                  <a:lnTo>
                    <a:pt x="0" y="3726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97" name="Google Shape;397;p1"/>
          <p:cNvGrpSpPr/>
          <p:nvPr/>
        </p:nvGrpSpPr>
        <p:grpSpPr>
          <a:xfrm>
            <a:off x="22225" y="9256712"/>
            <a:ext cx="22225" cy="22225"/>
            <a:chOff x="22297" y="9256371"/>
            <a:chExt cx="22225" cy="22225"/>
          </a:xfrm>
        </p:grpSpPr>
        <p:sp>
          <p:nvSpPr>
            <p:cNvPr id="398" name="Google Shape;398;p1"/>
            <p:cNvSpPr/>
            <p:nvPr/>
          </p:nvSpPr>
          <p:spPr>
            <a:xfrm>
              <a:off x="22297" y="9256371"/>
              <a:ext cx="22225" cy="22225"/>
            </a:xfrm>
            <a:custGeom>
              <a:rect b="b" l="l" r="r" t="t"/>
              <a:pathLst>
                <a:path extrusionOk="0" h="22225" w="22225">
                  <a:moveTo>
                    <a:pt x="16769" y="21738"/>
                  </a:moveTo>
                  <a:lnTo>
                    <a:pt x="4968" y="21738"/>
                  </a:lnTo>
                  <a:lnTo>
                    <a:pt x="0" y="16769"/>
                  </a:lnTo>
                  <a:lnTo>
                    <a:pt x="0" y="10558"/>
                  </a:lnTo>
                  <a:lnTo>
                    <a:pt x="0" y="4347"/>
                  </a:lnTo>
                  <a:lnTo>
                    <a:pt x="4968" y="0"/>
                  </a:lnTo>
                  <a:lnTo>
                    <a:pt x="16769" y="0"/>
                  </a:lnTo>
                  <a:lnTo>
                    <a:pt x="21738" y="4347"/>
                  </a:lnTo>
                  <a:lnTo>
                    <a:pt x="21738" y="16769"/>
                  </a:lnTo>
                  <a:lnTo>
                    <a:pt x="16769" y="21738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9" name="Google Shape;399;p1"/>
            <p:cNvSpPr/>
            <p:nvPr/>
          </p:nvSpPr>
          <p:spPr>
            <a:xfrm>
              <a:off x="22297" y="9256371"/>
              <a:ext cx="22225" cy="22225"/>
            </a:xfrm>
            <a:custGeom>
              <a:rect b="b" l="l" r="r" t="t"/>
              <a:pathLst>
                <a:path extrusionOk="0" h="22225" w="22225">
                  <a:moveTo>
                    <a:pt x="0" y="10558"/>
                  </a:moveTo>
                  <a:lnTo>
                    <a:pt x="0" y="4347"/>
                  </a:lnTo>
                  <a:lnTo>
                    <a:pt x="4968" y="0"/>
                  </a:lnTo>
                  <a:lnTo>
                    <a:pt x="10558" y="0"/>
                  </a:lnTo>
                  <a:lnTo>
                    <a:pt x="16769" y="0"/>
                  </a:lnTo>
                  <a:lnTo>
                    <a:pt x="21738" y="4347"/>
                  </a:lnTo>
                  <a:lnTo>
                    <a:pt x="21738" y="10558"/>
                  </a:lnTo>
                  <a:lnTo>
                    <a:pt x="21738" y="16769"/>
                  </a:lnTo>
                  <a:lnTo>
                    <a:pt x="16769" y="21738"/>
                  </a:lnTo>
                  <a:lnTo>
                    <a:pt x="10558" y="21738"/>
                  </a:lnTo>
                  <a:lnTo>
                    <a:pt x="4968" y="21738"/>
                  </a:lnTo>
                  <a:lnTo>
                    <a:pt x="0" y="16769"/>
                  </a:lnTo>
                  <a:lnTo>
                    <a:pt x="0" y="10558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00" name="Google Shape;400;p1"/>
          <p:cNvGrpSpPr/>
          <p:nvPr/>
        </p:nvGrpSpPr>
        <p:grpSpPr>
          <a:xfrm>
            <a:off x="193682" y="8984050"/>
            <a:ext cx="20638" cy="19050"/>
            <a:chOff x="194341" y="9257613"/>
            <a:chExt cx="19685" cy="19050"/>
          </a:xfrm>
        </p:grpSpPr>
        <p:sp>
          <p:nvSpPr>
            <p:cNvPr id="401" name="Google Shape;401;p1"/>
            <p:cNvSpPr/>
            <p:nvPr/>
          </p:nvSpPr>
          <p:spPr>
            <a:xfrm>
              <a:off x="194341" y="9257613"/>
              <a:ext cx="19685" cy="19050"/>
            </a:xfrm>
            <a:custGeom>
              <a:rect b="b" l="l" r="r" t="t"/>
              <a:pathLst>
                <a:path extrusionOk="0" h="19050" w="19685">
                  <a:moveTo>
                    <a:pt x="14906" y="18632"/>
                  </a:moveTo>
                  <a:lnTo>
                    <a:pt x="4347" y="18632"/>
                  </a:lnTo>
                  <a:lnTo>
                    <a:pt x="0" y="14906"/>
                  </a:lnTo>
                  <a:lnTo>
                    <a:pt x="0" y="9316"/>
                  </a:lnTo>
                  <a:lnTo>
                    <a:pt x="0" y="4347"/>
                  </a:lnTo>
                  <a:lnTo>
                    <a:pt x="4347" y="0"/>
                  </a:lnTo>
                  <a:lnTo>
                    <a:pt x="14906" y="0"/>
                  </a:lnTo>
                  <a:lnTo>
                    <a:pt x="19254" y="4347"/>
                  </a:lnTo>
                  <a:lnTo>
                    <a:pt x="19254" y="14906"/>
                  </a:lnTo>
                  <a:lnTo>
                    <a:pt x="14906" y="18632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2" name="Google Shape;402;p1"/>
            <p:cNvSpPr/>
            <p:nvPr/>
          </p:nvSpPr>
          <p:spPr>
            <a:xfrm>
              <a:off x="194341" y="9257613"/>
              <a:ext cx="19685" cy="19050"/>
            </a:xfrm>
            <a:custGeom>
              <a:rect b="b" l="l" r="r" t="t"/>
              <a:pathLst>
                <a:path extrusionOk="0" h="19050" w="19685">
                  <a:moveTo>
                    <a:pt x="0" y="9316"/>
                  </a:moveTo>
                  <a:lnTo>
                    <a:pt x="0" y="4347"/>
                  </a:lnTo>
                  <a:lnTo>
                    <a:pt x="4347" y="0"/>
                  </a:lnTo>
                  <a:lnTo>
                    <a:pt x="9937" y="0"/>
                  </a:lnTo>
                  <a:lnTo>
                    <a:pt x="14906" y="0"/>
                  </a:lnTo>
                  <a:lnTo>
                    <a:pt x="19254" y="4347"/>
                  </a:lnTo>
                  <a:lnTo>
                    <a:pt x="19254" y="9316"/>
                  </a:lnTo>
                  <a:lnTo>
                    <a:pt x="19254" y="14906"/>
                  </a:lnTo>
                  <a:lnTo>
                    <a:pt x="14906" y="18632"/>
                  </a:lnTo>
                  <a:lnTo>
                    <a:pt x="9937" y="18632"/>
                  </a:lnTo>
                  <a:lnTo>
                    <a:pt x="4347" y="18632"/>
                  </a:lnTo>
                  <a:lnTo>
                    <a:pt x="0" y="14906"/>
                  </a:lnTo>
                  <a:lnTo>
                    <a:pt x="0" y="9316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03" name="Google Shape;403;p1"/>
          <p:cNvGrpSpPr/>
          <p:nvPr/>
        </p:nvGrpSpPr>
        <p:grpSpPr>
          <a:xfrm>
            <a:off x="366726" y="9090152"/>
            <a:ext cx="17463" cy="17463"/>
            <a:chOff x="367006" y="9258856"/>
            <a:chExt cx="16510" cy="16510"/>
          </a:xfrm>
        </p:grpSpPr>
        <p:sp>
          <p:nvSpPr>
            <p:cNvPr id="404" name="Google Shape;404;p1"/>
            <p:cNvSpPr/>
            <p:nvPr/>
          </p:nvSpPr>
          <p:spPr>
            <a:xfrm>
              <a:off x="367006" y="9258856"/>
              <a:ext cx="16510" cy="16510"/>
            </a:xfrm>
            <a:custGeom>
              <a:rect b="b" l="l" r="r" t="t"/>
              <a:pathLst>
                <a:path extrusionOk="0" h="16509" w="16510">
                  <a:moveTo>
                    <a:pt x="12421" y="16148"/>
                  </a:moveTo>
                  <a:lnTo>
                    <a:pt x="3726" y="16148"/>
                  </a:lnTo>
                  <a:lnTo>
                    <a:pt x="0" y="12421"/>
                  </a:lnTo>
                  <a:lnTo>
                    <a:pt x="0" y="8074"/>
                  </a:lnTo>
                  <a:lnTo>
                    <a:pt x="0" y="3726"/>
                  </a:lnTo>
                  <a:lnTo>
                    <a:pt x="3726" y="0"/>
                  </a:lnTo>
                  <a:lnTo>
                    <a:pt x="12421" y="0"/>
                  </a:lnTo>
                  <a:lnTo>
                    <a:pt x="16148" y="3726"/>
                  </a:lnTo>
                  <a:lnTo>
                    <a:pt x="16148" y="12421"/>
                  </a:lnTo>
                  <a:lnTo>
                    <a:pt x="12421" y="16148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5" name="Google Shape;405;p1"/>
            <p:cNvSpPr/>
            <p:nvPr/>
          </p:nvSpPr>
          <p:spPr>
            <a:xfrm>
              <a:off x="367006" y="9258856"/>
              <a:ext cx="16510" cy="16510"/>
            </a:xfrm>
            <a:custGeom>
              <a:rect b="b" l="l" r="r" t="t"/>
              <a:pathLst>
                <a:path extrusionOk="0" h="16509" w="16510">
                  <a:moveTo>
                    <a:pt x="0" y="8074"/>
                  </a:moveTo>
                  <a:lnTo>
                    <a:pt x="0" y="3726"/>
                  </a:lnTo>
                  <a:lnTo>
                    <a:pt x="3726" y="0"/>
                  </a:lnTo>
                  <a:lnTo>
                    <a:pt x="8074" y="0"/>
                  </a:lnTo>
                  <a:lnTo>
                    <a:pt x="12421" y="0"/>
                  </a:lnTo>
                  <a:lnTo>
                    <a:pt x="16148" y="3726"/>
                  </a:lnTo>
                  <a:lnTo>
                    <a:pt x="16148" y="8074"/>
                  </a:lnTo>
                  <a:lnTo>
                    <a:pt x="16148" y="12421"/>
                  </a:lnTo>
                  <a:lnTo>
                    <a:pt x="12421" y="16148"/>
                  </a:lnTo>
                  <a:lnTo>
                    <a:pt x="8074" y="16148"/>
                  </a:lnTo>
                  <a:lnTo>
                    <a:pt x="3726" y="16148"/>
                  </a:lnTo>
                  <a:lnTo>
                    <a:pt x="0" y="12421"/>
                  </a:lnTo>
                  <a:lnTo>
                    <a:pt x="0" y="8074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06" name="Google Shape;406;p1"/>
          <p:cNvGrpSpPr/>
          <p:nvPr/>
        </p:nvGrpSpPr>
        <p:grpSpPr>
          <a:xfrm>
            <a:off x="539750" y="9259887"/>
            <a:ext cx="12700" cy="14287"/>
            <a:chOff x="539050" y="9260097"/>
            <a:chExt cx="13970" cy="13970"/>
          </a:xfrm>
        </p:grpSpPr>
        <p:sp>
          <p:nvSpPr>
            <p:cNvPr id="407" name="Google Shape;407;p1"/>
            <p:cNvSpPr/>
            <p:nvPr/>
          </p:nvSpPr>
          <p:spPr>
            <a:xfrm>
              <a:off x="539050" y="9260097"/>
              <a:ext cx="13970" cy="13970"/>
            </a:xfrm>
            <a:custGeom>
              <a:rect b="b" l="l" r="r" t="t"/>
              <a:pathLst>
                <a:path extrusionOk="0" h="13970" w="13970">
                  <a:moveTo>
                    <a:pt x="10558" y="13664"/>
                  </a:moveTo>
                  <a:lnTo>
                    <a:pt x="3105" y="13664"/>
                  </a:lnTo>
                  <a:lnTo>
                    <a:pt x="0" y="10558"/>
                  </a:lnTo>
                  <a:lnTo>
                    <a:pt x="0" y="6832"/>
                  </a:lnTo>
                  <a:lnTo>
                    <a:pt x="0" y="3105"/>
                  </a:lnTo>
                  <a:lnTo>
                    <a:pt x="3105" y="0"/>
                  </a:lnTo>
                  <a:lnTo>
                    <a:pt x="10558" y="0"/>
                  </a:lnTo>
                  <a:lnTo>
                    <a:pt x="13664" y="3105"/>
                  </a:lnTo>
                  <a:lnTo>
                    <a:pt x="13664" y="10558"/>
                  </a:lnTo>
                  <a:lnTo>
                    <a:pt x="10558" y="13664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8" name="Google Shape;408;p1"/>
            <p:cNvSpPr/>
            <p:nvPr/>
          </p:nvSpPr>
          <p:spPr>
            <a:xfrm>
              <a:off x="539050" y="9260097"/>
              <a:ext cx="13970" cy="13970"/>
            </a:xfrm>
            <a:custGeom>
              <a:rect b="b" l="l" r="r" t="t"/>
              <a:pathLst>
                <a:path extrusionOk="0" h="13970" w="13970">
                  <a:moveTo>
                    <a:pt x="0" y="6832"/>
                  </a:moveTo>
                  <a:lnTo>
                    <a:pt x="0" y="3105"/>
                  </a:lnTo>
                  <a:lnTo>
                    <a:pt x="3105" y="0"/>
                  </a:lnTo>
                  <a:lnTo>
                    <a:pt x="6832" y="0"/>
                  </a:lnTo>
                  <a:lnTo>
                    <a:pt x="10558" y="0"/>
                  </a:lnTo>
                  <a:lnTo>
                    <a:pt x="13664" y="3105"/>
                  </a:lnTo>
                  <a:lnTo>
                    <a:pt x="13664" y="6832"/>
                  </a:lnTo>
                  <a:lnTo>
                    <a:pt x="13664" y="10558"/>
                  </a:lnTo>
                  <a:lnTo>
                    <a:pt x="10558" y="13664"/>
                  </a:lnTo>
                  <a:lnTo>
                    <a:pt x="6832" y="13664"/>
                  </a:lnTo>
                  <a:lnTo>
                    <a:pt x="3105" y="13664"/>
                  </a:lnTo>
                  <a:lnTo>
                    <a:pt x="0" y="10558"/>
                  </a:lnTo>
                  <a:lnTo>
                    <a:pt x="0" y="6832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09" name="Google Shape;409;p1"/>
          <p:cNvGrpSpPr/>
          <p:nvPr/>
        </p:nvGrpSpPr>
        <p:grpSpPr>
          <a:xfrm>
            <a:off x="711200" y="9261475"/>
            <a:ext cx="11112" cy="11112"/>
            <a:chOff x="711094" y="9261340"/>
            <a:chExt cx="11430" cy="11430"/>
          </a:xfrm>
        </p:grpSpPr>
        <p:sp>
          <p:nvSpPr>
            <p:cNvPr id="410" name="Google Shape;410;p1"/>
            <p:cNvSpPr/>
            <p:nvPr/>
          </p:nvSpPr>
          <p:spPr>
            <a:xfrm>
              <a:off x="711094" y="9261340"/>
              <a:ext cx="11430" cy="11430"/>
            </a:xfrm>
            <a:custGeom>
              <a:rect b="b" l="l" r="r" t="t"/>
              <a:pathLst>
                <a:path extrusionOk="0" h="11429" w="11429">
                  <a:moveTo>
                    <a:pt x="8695" y="11179"/>
                  </a:moveTo>
                  <a:lnTo>
                    <a:pt x="2484" y="11179"/>
                  </a:lnTo>
                  <a:lnTo>
                    <a:pt x="0" y="8695"/>
                  </a:lnTo>
                  <a:lnTo>
                    <a:pt x="0" y="5589"/>
                  </a:lnTo>
                  <a:lnTo>
                    <a:pt x="0" y="2484"/>
                  </a:lnTo>
                  <a:lnTo>
                    <a:pt x="2484" y="0"/>
                  </a:lnTo>
                  <a:lnTo>
                    <a:pt x="8695" y="0"/>
                  </a:lnTo>
                  <a:lnTo>
                    <a:pt x="11179" y="2484"/>
                  </a:lnTo>
                  <a:lnTo>
                    <a:pt x="11179" y="8695"/>
                  </a:lnTo>
                  <a:lnTo>
                    <a:pt x="8695" y="11179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1" name="Google Shape;411;p1"/>
            <p:cNvSpPr/>
            <p:nvPr/>
          </p:nvSpPr>
          <p:spPr>
            <a:xfrm>
              <a:off x="711094" y="9261340"/>
              <a:ext cx="11430" cy="11430"/>
            </a:xfrm>
            <a:custGeom>
              <a:rect b="b" l="l" r="r" t="t"/>
              <a:pathLst>
                <a:path extrusionOk="0" h="11429" w="11429">
                  <a:moveTo>
                    <a:pt x="0" y="5589"/>
                  </a:moveTo>
                  <a:lnTo>
                    <a:pt x="0" y="2484"/>
                  </a:lnTo>
                  <a:lnTo>
                    <a:pt x="2484" y="0"/>
                  </a:lnTo>
                  <a:lnTo>
                    <a:pt x="5589" y="0"/>
                  </a:lnTo>
                  <a:lnTo>
                    <a:pt x="8695" y="0"/>
                  </a:lnTo>
                  <a:lnTo>
                    <a:pt x="11179" y="2484"/>
                  </a:lnTo>
                  <a:lnTo>
                    <a:pt x="11179" y="5589"/>
                  </a:lnTo>
                  <a:lnTo>
                    <a:pt x="11179" y="8695"/>
                  </a:lnTo>
                  <a:lnTo>
                    <a:pt x="8695" y="11179"/>
                  </a:lnTo>
                  <a:lnTo>
                    <a:pt x="5589" y="11179"/>
                  </a:lnTo>
                  <a:lnTo>
                    <a:pt x="2484" y="11179"/>
                  </a:lnTo>
                  <a:lnTo>
                    <a:pt x="0" y="8695"/>
                  </a:lnTo>
                  <a:lnTo>
                    <a:pt x="0" y="5589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12" name="Google Shape;412;p1"/>
          <p:cNvGrpSpPr/>
          <p:nvPr/>
        </p:nvGrpSpPr>
        <p:grpSpPr>
          <a:xfrm>
            <a:off x="884237" y="9263062"/>
            <a:ext cx="7937" cy="7937"/>
            <a:chOff x="883759" y="9262582"/>
            <a:chExt cx="8255" cy="8890"/>
          </a:xfrm>
        </p:grpSpPr>
        <p:sp>
          <p:nvSpPr>
            <p:cNvPr id="413" name="Google Shape;413;p1"/>
            <p:cNvSpPr/>
            <p:nvPr/>
          </p:nvSpPr>
          <p:spPr>
            <a:xfrm>
              <a:off x="883759" y="9262582"/>
              <a:ext cx="8255" cy="8890"/>
            </a:xfrm>
            <a:custGeom>
              <a:rect b="b" l="l" r="r" t="t"/>
              <a:pathLst>
                <a:path extrusionOk="0" h="8890" w="8255">
                  <a:moveTo>
                    <a:pt x="6210" y="8695"/>
                  </a:moveTo>
                  <a:lnTo>
                    <a:pt x="1863" y="8695"/>
                  </a:lnTo>
                  <a:lnTo>
                    <a:pt x="0" y="6832"/>
                  </a:lnTo>
                  <a:lnTo>
                    <a:pt x="0" y="4347"/>
                  </a:lnTo>
                  <a:lnTo>
                    <a:pt x="0" y="1863"/>
                  </a:lnTo>
                  <a:lnTo>
                    <a:pt x="1863" y="0"/>
                  </a:lnTo>
                  <a:lnTo>
                    <a:pt x="6210" y="0"/>
                  </a:lnTo>
                  <a:lnTo>
                    <a:pt x="8074" y="1863"/>
                  </a:lnTo>
                  <a:lnTo>
                    <a:pt x="8074" y="6832"/>
                  </a:lnTo>
                  <a:lnTo>
                    <a:pt x="6210" y="8695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4" name="Google Shape;414;p1"/>
            <p:cNvSpPr/>
            <p:nvPr/>
          </p:nvSpPr>
          <p:spPr>
            <a:xfrm>
              <a:off x="883759" y="9262582"/>
              <a:ext cx="8255" cy="8890"/>
            </a:xfrm>
            <a:custGeom>
              <a:rect b="b" l="l" r="r" t="t"/>
              <a:pathLst>
                <a:path extrusionOk="0" h="8890" w="8255">
                  <a:moveTo>
                    <a:pt x="0" y="4347"/>
                  </a:moveTo>
                  <a:lnTo>
                    <a:pt x="0" y="1863"/>
                  </a:lnTo>
                  <a:lnTo>
                    <a:pt x="1863" y="0"/>
                  </a:lnTo>
                  <a:lnTo>
                    <a:pt x="4347" y="0"/>
                  </a:lnTo>
                  <a:lnTo>
                    <a:pt x="6210" y="0"/>
                  </a:lnTo>
                  <a:lnTo>
                    <a:pt x="8074" y="1863"/>
                  </a:lnTo>
                  <a:lnTo>
                    <a:pt x="8074" y="4347"/>
                  </a:lnTo>
                  <a:lnTo>
                    <a:pt x="8074" y="6832"/>
                  </a:lnTo>
                  <a:lnTo>
                    <a:pt x="6210" y="8695"/>
                  </a:lnTo>
                  <a:lnTo>
                    <a:pt x="4347" y="8695"/>
                  </a:lnTo>
                  <a:lnTo>
                    <a:pt x="1863" y="8695"/>
                  </a:lnTo>
                  <a:lnTo>
                    <a:pt x="0" y="6832"/>
                  </a:lnTo>
                  <a:lnTo>
                    <a:pt x="0" y="4347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15" name="Google Shape;415;p1"/>
          <p:cNvGrpSpPr/>
          <p:nvPr/>
        </p:nvGrpSpPr>
        <p:grpSpPr>
          <a:xfrm>
            <a:off x="1055687" y="9263062"/>
            <a:ext cx="6350" cy="6350"/>
            <a:chOff x="1055803" y="9263824"/>
            <a:chExt cx="6350" cy="6350"/>
          </a:xfrm>
        </p:grpSpPr>
        <p:sp>
          <p:nvSpPr>
            <p:cNvPr id="416" name="Google Shape;416;p1"/>
            <p:cNvSpPr/>
            <p:nvPr/>
          </p:nvSpPr>
          <p:spPr>
            <a:xfrm>
              <a:off x="1055803" y="9263824"/>
              <a:ext cx="6350" cy="6350"/>
            </a:xfrm>
            <a:custGeom>
              <a:rect b="b" l="l" r="r" t="t"/>
              <a:pathLst>
                <a:path extrusionOk="0" h="6350" w="6350">
                  <a:moveTo>
                    <a:pt x="4347" y="6210"/>
                  </a:moveTo>
                  <a:lnTo>
                    <a:pt x="1242" y="6210"/>
                  </a:lnTo>
                  <a:lnTo>
                    <a:pt x="0" y="4968"/>
                  </a:lnTo>
                  <a:lnTo>
                    <a:pt x="0" y="3105"/>
                  </a:lnTo>
                  <a:lnTo>
                    <a:pt x="0" y="1863"/>
                  </a:lnTo>
                  <a:lnTo>
                    <a:pt x="1242" y="0"/>
                  </a:lnTo>
                  <a:lnTo>
                    <a:pt x="4347" y="0"/>
                  </a:lnTo>
                  <a:lnTo>
                    <a:pt x="6210" y="1863"/>
                  </a:lnTo>
                  <a:lnTo>
                    <a:pt x="6210" y="4968"/>
                  </a:lnTo>
                  <a:lnTo>
                    <a:pt x="4347" y="6210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7" name="Google Shape;417;p1"/>
            <p:cNvSpPr/>
            <p:nvPr/>
          </p:nvSpPr>
          <p:spPr>
            <a:xfrm>
              <a:off x="1055803" y="9263824"/>
              <a:ext cx="6350" cy="6350"/>
            </a:xfrm>
            <a:custGeom>
              <a:rect b="b" l="l" r="r" t="t"/>
              <a:pathLst>
                <a:path extrusionOk="0" h="6350" w="6350">
                  <a:moveTo>
                    <a:pt x="0" y="3105"/>
                  </a:moveTo>
                  <a:lnTo>
                    <a:pt x="0" y="1863"/>
                  </a:lnTo>
                  <a:lnTo>
                    <a:pt x="1242" y="0"/>
                  </a:lnTo>
                  <a:lnTo>
                    <a:pt x="3105" y="0"/>
                  </a:lnTo>
                  <a:lnTo>
                    <a:pt x="4347" y="0"/>
                  </a:lnTo>
                  <a:lnTo>
                    <a:pt x="6210" y="1863"/>
                  </a:lnTo>
                  <a:lnTo>
                    <a:pt x="6210" y="3105"/>
                  </a:lnTo>
                  <a:lnTo>
                    <a:pt x="6210" y="4968"/>
                  </a:lnTo>
                  <a:lnTo>
                    <a:pt x="4347" y="6210"/>
                  </a:lnTo>
                  <a:lnTo>
                    <a:pt x="3105" y="6210"/>
                  </a:lnTo>
                  <a:lnTo>
                    <a:pt x="1242" y="6210"/>
                  </a:lnTo>
                  <a:lnTo>
                    <a:pt x="0" y="4968"/>
                  </a:lnTo>
                  <a:lnTo>
                    <a:pt x="0" y="3105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18" name="Google Shape;418;p1"/>
          <p:cNvGrpSpPr/>
          <p:nvPr/>
        </p:nvGrpSpPr>
        <p:grpSpPr>
          <a:xfrm>
            <a:off x="7480300" y="10634662"/>
            <a:ext cx="76200" cy="52387"/>
            <a:chOff x="7480462" y="10634186"/>
            <a:chExt cx="75565" cy="53340"/>
          </a:xfrm>
        </p:grpSpPr>
        <p:sp>
          <p:nvSpPr>
            <p:cNvPr id="419" name="Google Shape;419;p1"/>
            <p:cNvSpPr/>
            <p:nvPr/>
          </p:nvSpPr>
          <p:spPr>
            <a:xfrm>
              <a:off x="7480462" y="10634186"/>
              <a:ext cx="75565" cy="53340"/>
            </a:xfrm>
            <a:custGeom>
              <a:rect b="b" l="l" r="r" t="t"/>
              <a:pathLst>
                <a:path extrusionOk="0" h="53340" w="75565">
                  <a:moveTo>
                    <a:pt x="0" y="53122"/>
                  </a:moveTo>
                  <a:lnTo>
                    <a:pt x="75528" y="53122"/>
                  </a:lnTo>
                  <a:lnTo>
                    <a:pt x="75528" y="3609"/>
                  </a:lnTo>
                  <a:lnTo>
                    <a:pt x="57887" y="0"/>
                  </a:lnTo>
                  <a:lnTo>
                    <a:pt x="34864" y="4635"/>
                  </a:lnTo>
                  <a:lnTo>
                    <a:pt x="16085" y="17286"/>
                  </a:lnTo>
                  <a:lnTo>
                    <a:pt x="3434" y="36066"/>
                  </a:lnTo>
                  <a:lnTo>
                    <a:pt x="0" y="53122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0" name="Google Shape;420;p1"/>
            <p:cNvSpPr/>
            <p:nvPr/>
          </p:nvSpPr>
          <p:spPr>
            <a:xfrm>
              <a:off x="7480462" y="10634186"/>
              <a:ext cx="75565" cy="53340"/>
            </a:xfrm>
            <a:custGeom>
              <a:rect b="b" l="l" r="r" t="t"/>
              <a:pathLst>
                <a:path extrusionOk="0" h="53340" w="75565">
                  <a:moveTo>
                    <a:pt x="75528" y="3609"/>
                  </a:moveTo>
                  <a:lnTo>
                    <a:pt x="57887" y="0"/>
                  </a:lnTo>
                  <a:lnTo>
                    <a:pt x="34864" y="4635"/>
                  </a:lnTo>
                  <a:lnTo>
                    <a:pt x="16085" y="17286"/>
                  </a:lnTo>
                  <a:lnTo>
                    <a:pt x="3434" y="36066"/>
                  </a:lnTo>
                  <a:lnTo>
                    <a:pt x="0" y="53122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21" name="Google Shape;421;p1"/>
          <p:cNvGrpSpPr/>
          <p:nvPr/>
        </p:nvGrpSpPr>
        <p:grpSpPr>
          <a:xfrm>
            <a:off x="7310437" y="10637837"/>
            <a:ext cx="109537" cy="49212"/>
            <a:chOff x="7310751" y="10637957"/>
            <a:chExt cx="109220" cy="49530"/>
          </a:xfrm>
        </p:grpSpPr>
        <p:sp>
          <p:nvSpPr>
            <p:cNvPr id="422" name="Google Shape;422;p1"/>
            <p:cNvSpPr/>
            <p:nvPr/>
          </p:nvSpPr>
          <p:spPr>
            <a:xfrm>
              <a:off x="7310751" y="10637957"/>
              <a:ext cx="109220" cy="49530"/>
            </a:xfrm>
            <a:custGeom>
              <a:rect b="b" l="l" r="r" t="t"/>
              <a:pathLst>
                <a:path extrusionOk="0" h="49529" w="109220">
                  <a:moveTo>
                    <a:pt x="0" y="49351"/>
                  </a:moveTo>
                  <a:lnTo>
                    <a:pt x="108833" y="49351"/>
                  </a:lnTo>
                  <a:lnTo>
                    <a:pt x="105639" y="33679"/>
                  </a:lnTo>
                  <a:lnTo>
                    <a:pt x="93627" y="16107"/>
                  </a:lnTo>
                  <a:lnTo>
                    <a:pt x="75839" y="4311"/>
                  </a:lnTo>
                  <a:lnTo>
                    <a:pt x="54103" y="0"/>
                  </a:lnTo>
                  <a:lnTo>
                    <a:pt x="32731" y="4311"/>
                  </a:lnTo>
                  <a:lnTo>
                    <a:pt x="15130" y="16107"/>
                  </a:lnTo>
                  <a:lnTo>
                    <a:pt x="3186" y="33679"/>
                  </a:lnTo>
                  <a:lnTo>
                    <a:pt x="0" y="49351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3" name="Google Shape;423;p1"/>
            <p:cNvSpPr/>
            <p:nvPr/>
          </p:nvSpPr>
          <p:spPr>
            <a:xfrm>
              <a:off x="7310751" y="10637957"/>
              <a:ext cx="109220" cy="49530"/>
            </a:xfrm>
            <a:custGeom>
              <a:rect b="b" l="l" r="r" t="t"/>
              <a:pathLst>
                <a:path extrusionOk="0" h="49529" w="109220">
                  <a:moveTo>
                    <a:pt x="108833" y="49351"/>
                  </a:moveTo>
                  <a:lnTo>
                    <a:pt x="105639" y="33679"/>
                  </a:lnTo>
                  <a:lnTo>
                    <a:pt x="93627" y="16107"/>
                  </a:lnTo>
                  <a:lnTo>
                    <a:pt x="75839" y="4311"/>
                  </a:lnTo>
                  <a:lnTo>
                    <a:pt x="54103" y="0"/>
                  </a:lnTo>
                  <a:lnTo>
                    <a:pt x="32731" y="4311"/>
                  </a:lnTo>
                  <a:lnTo>
                    <a:pt x="15130" y="16107"/>
                  </a:lnTo>
                  <a:lnTo>
                    <a:pt x="3186" y="33679"/>
                  </a:lnTo>
                  <a:lnTo>
                    <a:pt x="0" y="49351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24" name="Google Shape;424;p1"/>
          <p:cNvGrpSpPr/>
          <p:nvPr/>
        </p:nvGrpSpPr>
        <p:grpSpPr>
          <a:xfrm>
            <a:off x="7140575" y="10641012"/>
            <a:ext cx="103187" cy="46037"/>
            <a:chOff x="7141039" y="10641100"/>
            <a:chExt cx="102235" cy="46355"/>
          </a:xfrm>
        </p:grpSpPr>
        <p:sp>
          <p:nvSpPr>
            <p:cNvPr id="425" name="Google Shape;425;p1"/>
            <p:cNvSpPr/>
            <p:nvPr/>
          </p:nvSpPr>
          <p:spPr>
            <a:xfrm>
              <a:off x="7141039" y="10641100"/>
              <a:ext cx="102235" cy="46355"/>
            </a:xfrm>
            <a:custGeom>
              <a:rect b="b" l="l" r="r" t="t"/>
              <a:pathLst>
                <a:path extrusionOk="0" h="46354" w="102234">
                  <a:moveTo>
                    <a:pt x="0" y="46208"/>
                  </a:moveTo>
                  <a:lnTo>
                    <a:pt x="101926" y="46208"/>
                  </a:lnTo>
                  <a:lnTo>
                    <a:pt x="99038" y="31823"/>
                  </a:lnTo>
                  <a:lnTo>
                    <a:pt x="87880" y="15243"/>
                  </a:lnTo>
                  <a:lnTo>
                    <a:pt x="71301" y="4085"/>
                  </a:lnTo>
                  <a:lnTo>
                    <a:pt x="50950" y="0"/>
                  </a:lnTo>
                  <a:lnTo>
                    <a:pt x="30864" y="4085"/>
                  </a:lnTo>
                  <a:lnTo>
                    <a:pt x="14255" y="15243"/>
                  </a:lnTo>
                  <a:lnTo>
                    <a:pt x="2950" y="31823"/>
                  </a:lnTo>
                  <a:lnTo>
                    <a:pt x="0" y="46208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6" name="Google Shape;426;p1"/>
            <p:cNvSpPr/>
            <p:nvPr/>
          </p:nvSpPr>
          <p:spPr>
            <a:xfrm>
              <a:off x="7141039" y="10641100"/>
              <a:ext cx="102235" cy="46355"/>
            </a:xfrm>
            <a:custGeom>
              <a:rect b="b" l="l" r="r" t="t"/>
              <a:pathLst>
                <a:path extrusionOk="0" h="46354" w="102234">
                  <a:moveTo>
                    <a:pt x="101926" y="46208"/>
                  </a:moveTo>
                  <a:lnTo>
                    <a:pt x="99038" y="31823"/>
                  </a:lnTo>
                  <a:lnTo>
                    <a:pt x="87880" y="15243"/>
                  </a:lnTo>
                  <a:lnTo>
                    <a:pt x="71301" y="4085"/>
                  </a:lnTo>
                  <a:lnTo>
                    <a:pt x="50950" y="0"/>
                  </a:lnTo>
                  <a:lnTo>
                    <a:pt x="30864" y="4085"/>
                  </a:lnTo>
                  <a:lnTo>
                    <a:pt x="14255" y="15243"/>
                  </a:lnTo>
                  <a:lnTo>
                    <a:pt x="2950" y="31823"/>
                  </a:lnTo>
                  <a:lnTo>
                    <a:pt x="0" y="46208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27" name="Google Shape;427;p1"/>
          <p:cNvGrpSpPr/>
          <p:nvPr/>
        </p:nvGrpSpPr>
        <p:grpSpPr>
          <a:xfrm>
            <a:off x="6972300" y="10644187"/>
            <a:ext cx="93662" cy="42862"/>
            <a:chOff x="6971898" y="10644244"/>
            <a:chExt cx="94615" cy="43180"/>
          </a:xfrm>
        </p:grpSpPr>
        <p:sp>
          <p:nvSpPr>
            <p:cNvPr id="428" name="Google Shape;428;p1"/>
            <p:cNvSpPr/>
            <p:nvPr/>
          </p:nvSpPr>
          <p:spPr>
            <a:xfrm>
              <a:off x="6971898" y="10644244"/>
              <a:ext cx="94615" cy="43180"/>
            </a:xfrm>
            <a:custGeom>
              <a:rect b="b" l="l" r="r" t="t"/>
              <a:pathLst>
                <a:path extrusionOk="0" h="43179" w="94615">
                  <a:moveTo>
                    <a:pt x="0" y="43064"/>
                  </a:moveTo>
                  <a:lnTo>
                    <a:pt x="94450" y="43064"/>
                  </a:lnTo>
                  <a:lnTo>
                    <a:pt x="91865" y="29966"/>
                  </a:lnTo>
                  <a:lnTo>
                    <a:pt x="81562" y="14379"/>
                  </a:lnTo>
                  <a:lnTo>
                    <a:pt x="66191" y="3860"/>
                  </a:lnTo>
                  <a:lnTo>
                    <a:pt x="47225" y="0"/>
                  </a:lnTo>
                  <a:lnTo>
                    <a:pt x="28259" y="3860"/>
                  </a:lnTo>
                  <a:lnTo>
                    <a:pt x="12887" y="14379"/>
                  </a:lnTo>
                  <a:lnTo>
                    <a:pt x="2584" y="29966"/>
                  </a:lnTo>
                  <a:lnTo>
                    <a:pt x="0" y="43064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9" name="Google Shape;429;p1"/>
            <p:cNvSpPr/>
            <p:nvPr/>
          </p:nvSpPr>
          <p:spPr>
            <a:xfrm>
              <a:off x="6971898" y="10644244"/>
              <a:ext cx="94615" cy="43180"/>
            </a:xfrm>
            <a:custGeom>
              <a:rect b="b" l="l" r="r" t="t"/>
              <a:pathLst>
                <a:path extrusionOk="0" h="43179" w="94615">
                  <a:moveTo>
                    <a:pt x="94450" y="43064"/>
                  </a:moveTo>
                  <a:lnTo>
                    <a:pt x="91865" y="29966"/>
                  </a:lnTo>
                  <a:lnTo>
                    <a:pt x="81562" y="14379"/>
                  </a:lnTo>
                  <a:lnTo>
                    <a:pt x="66191" y="3860"/>
                  </a:lnTo>
                  <a:lnTo>
                    <a:pt x="47225" y="0"/>
                  </a:lnTo>
                  <a:lnTo>
                    <a:pt x="28259" y="3860"/>
                  </a:lnTo>
                  <a:lnTo>
                    <a:pt x="12887" y="14379"/>
                  </a:lnTo>
                  <a:lnTo>
                    <a:pt x="2584" y="29966"/>
                  </a:lnTo>
                  <a:lnTo>
                    <a:pt x="0" y="43064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30" name="Google Shape;430;p1"/>
          <p:cNvGrpSpPr/>
          <p:nvPr/>
        </p:nvGrpSpPr>
        <p:grpSpPr>
          <a:xfrm>
            <a:off x="6802437" y="10647362"/>
            <a:ext cx="87312" cy="39687"/>
            <a:chOff x="6802191" y="10648015"/>
            <a:chExt cx="88265" cy="39370"/>
          </a:xfrm>
        </p:grpSpPr>
        <p:sp>
          <p:nvSpPr>
            <p:cNvPr id="431" name="Google Shape;431;p1"/>
            <p:cNvSpPr/>
            <p:nvPr/>
          </p:nvSpPr>
          <p:spPr>
            <a:xfrm>
              <a:off x="6802191" y="10648015"/>
              <a:ext cx="88265" cy="39370"/>
            </a:xfrm>
            <a:custGeom>
              <a:rect b="b" l="l" r="r" t="t"/>
              <a:pathLst>
                <a:path extrusionOk="0" h="39370" w="88265">
                  <a:moveTo>
                    <a:pt x="0" y="39293"/>
                  </a:moveTo>
                  <a:lnTo>
                    <a:pt x="88102" y="39293"/>
                  </a:lnTo>
                  <a:lnTo>
                    <a:pt x="85701" y="27579"/>
                  </a:lnTo>
                  <a:lnTo>
                    <a:pt x="75889" y="13200"/>
                  </a:lnTo>
                  <a:lnTo>
                    <a:pt x="61480" y="3535"/>
                  </a:lnTo>
                  <a:lnTo>
                    <a:pt x="44066" y="0"/>
                  </a:lnTo>
                  <a:lnTo>
                    <a:pt x="26386" y="3535"/>
                  </a:lnTo>
                  <a:lnTo>
                    <a:pt x="12007" y="13200"/>
                  </a:lnTo>
                  <a:lnTo>
                    <a:pt x="2342" y="27579"/>
                  </a:lnTo>
                  <a:lnTo>
                    <a:pt x="0" y="39293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2" name="Google Shape;432;p1"/>
            <p:cNvSpPr/>
            <p:nvPr/>
          </p:nvSpPr>
          <p:spPr>
            <a:xfrm>
              <a:off x="6802191" y="10648015"/>
              <a:ext cx="88265" cy="39370"/>
            </a:xfrm>
            <a:custGeom>
              <a:rect b="b" l="l" r="r" t="t"/>
              <a:pathLst>
                <a:path extrusionOk="0" h="39370" w="88265">
                  <a:moveTo>
                    <a:pt x="88102" y="39293"/>
                  </a:moveTo>
                  <a:lnTo>
                    <a:pt x="85701" y="27579"/>
                  </a:lnTo>
                  <a:lnTo>
                    <a:pt x="75889" y="13200"/>
                  </a:lnTo>
                  <a:lnTo>
                    <a:pt x="61480" y="3535"/>
                  </a:lnTo>
                  <a:lnTo>
                    <a:pt x="44066" y="0"/>
                  </a:lnTo>
                  <a:lnTo>
                    <a:pt x="26386" y="3535"/>
                  </a:lnTo>
                  <a:lnTo>
                    <a:pt x="12007" y="13200"/>
                  </a:lnTo>
                  <a:lnTo>
                    <a:pt x="2342" y="27579"/>
                  </a:lnTo>
                  <a:lnTo>
                    <a:pt x="0" y="39293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33" name="Google Shape;433;p1"/>
          <p:cNvGrpSpPr/>
          <p:nvPr/>
        </p:nvGrpSpPr>
        <p:grpSpPr>
          <a:xfrm>
            <a:off x="6632575" y="10650537"/>
            <a:ext cx="80962" cy="36512"/>
            <a:chOff x="6632476" y="10651158"/>
            <a:chExt cx="81280" cy="36195"/>
          </a:xfrm>
        </p:grpSpPr>
        <p:sp>
          <p:nvSpPr>
            <p:cNvPr id="434" name="Google Shape;434;p1"/>
            <p:cNvSpPr/>
            <p:nvPr/>
          </p:nvSpPr>
          <p:spPr>
            <a:xfrm>
              <a:off x="6632476" y="10651158"/>
              <a:ext cx="81280" cy="36195"/>
            </a:xfrm>
            <a:custGeom>
              <a:rect b="b" l="l" r="r" t="t"/>
              <a:pathLst>
                <a:path extrusionOk="0" h="36195" w="81279">
                  <a:moveTo>
                    <a:pt x="0" y="36150"/>
                  </a:moveTo>
                  <a:lnTo>
                    <a:pt x="81198" y="36150"/>
                  </a:lnTo>
                  <a:lnTo>
                    <a:pt x="79093" y="25723"/>
                  </a:lnTo>
                  <a:lnTo>
                    <a:pt x="70066" y="12336"/>
                  </a:lnTo>
                  <a:lnTo>
                    <a:pt x="56679" y="3309"/>
                  </a:lnTo>
                  <a:lnTo>
                    <a:pt x="40286" y="0"/>
                  </a:lnTo>
                  <a:lnTo>
                    <a:pt x="24257" y="3309"/>
                  </a:lnTo>
                  <a:lnTo>
                    <a:pt x="11056" y="12336"/>
                  </a:lnTo>
                  <a:lnTo>
                    <a:pt x="2099" y="25723"/>
                  </a:lnTo>
                  <a:lnTo>
                    <a:pt x="0" y="36150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5" name="Google Shape;435;p1"/>
            <p:cNvSpPr/>
            <p:nvPr/>
          </p:nvSpPr>
          <p:spPr>
            <a:xfrm>
              <a:off x="6632476" y="10651158"/>
              <a:ext cx="81280" cy="36195"/>
            </a:xfrm>
            <a:custGeom>
              <a:rect b="b" l="l" r="r" t="t"/>
              <a:pathLst>
                <a:path extrusionOk="0" h="36195" w="81279">
                  <a:moveTo>
                    <a:pt x="81198" y="36150"/>
                  </a:moveTo>
                  <a:lnTo>
                    <a:pt x="79093" y="25723"/>
                  </a:lnTo>
                  <a:lnTo>
                    <a:pt x="70066" y="12336"/>
                  </a:lnTo>
                  <a:lnTo>
                    <a:pt x="56679" y="3309"/>
                  </a:lnTo>
                  <a:lnTo>
                    <a:pt x="40286" y="0"/>
                  </a:lnTo>
                  <a:lnTo>
                    <a:pt x="24257" y="3309"/>
                  </a:lnTo>
                  <a:lnTo>
                    <a:pt x="11056" y="12336"/>
                  </a:lnTo>
                  <a:lnTo>
                    <a:pt x="2099" y="25723"/>
                  </a:lnTo>
                  <a:lnTo>
                    <a:pt x="0" y="36150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36" name="Google Shape;436;p1"/>
          <p:cNvGrpSpPr/>
          <p:nvPr/>
        </p:nvGrpSpPr>
        <p:grpSpPr>
          <a:xfrm>
            <a:off x="6462712" y="10653712"/>
            <a:ext cx="74612" cy="33337"/>
            <a:chOff x="6462731" y="10654301"/>
            <a:chExt cx="74930" cy="33020"/>
          </a:xfrm>
        </p:grpSpPr>
        <p:sp>
          <p:nvSpPr>
            <p:cNvPr id="437" name="Google Shape;437;p1"/>
            <p:cNvSpPr/>
            <p:nvPr/>
          </p:nvSpPr>
          <p:spPr>
            <a:xfrm>
              <a:off x="6462731" y="10654301"/>
              <a:ext cx="74930" cy="33020"/>
            </a:xfrm>
            <a:custGeom>
              <a:rect b="b" l="l" r="r" t="t"/>
              <a:pathLst>
                <a:path extrusionOk="0" h="33020" w="74929">
                  <a:moveTo>
                    <a:pt x="0" y="33007"/>
                  </a:moveTo>
                  <a:lnTo>
                    <a:pt x="74331" y="33007"/>
                  </a:lnTo>
                  <a:lnTo>
                    <a:pt x="72524" y="23867"/>
                  </a:lnTo>
                  <a:lnTo>
                    <a:pt x="64352" y="11472"/>
                  </a:lnTo>
                  <a:lnTo>
                    <a:pt x="52173" y="3084"/>
                  </a:lnTo>
                  <a:lnTo>
                    <a:pt x="37165" y="0"/>
                  </a:lnTo>
                  <a:lnTo>
                    <a:pt x="22157" y="3084"/>
                  </a:lnTo>
                  <a:lnTo>
                    <a:pt x="9978" y="11472"/>
                  </a:lnTo>
                  <a:lnTo>
                    <a:pt x="1806" y="23867"/>
                  </a:lnTo>
                  <a:lnTo>
                    <a:pt x="0" y="33007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8" name="Google Shape;438;p1"/>
            <p:cNvSpPr/>
            <p:nvPr/>
          </p:nvSpPr>
          <p:spPr>
            <a:xfrm>
              <a:off x="6462731" y="10654301"/>
              <a:ext cx="74930" cy="33020"/>
            </a:xfrm>
            <a:custGeom>
              <a:rect b="b" l="l" r="r" t="t"/>
              <a:pathLst>
                <a:path extrusionOk="0" h="33020" w="74929">
                  <a:moveTo>
                    <a:pt x="74331" y="33007"/>
                  </a:moveTo>
                  <a:lnTo>
                    <a:pt x="72524" y="23867"/>
                  </a:lnTo>
                  <a:lnTo>
                    <a:pt x="64352" y="11472"/>
                  </a:lnTo>
                  <a:lnTo>
                    <a:pt x="52173" y="3084"/>
                  </a:lnTo>
                  <a:lnTo>
                    <a:pt x="37165" y="0"/>
                  </a:lnTo>
                  <a:lnTo>
                    <a:pt x="22157" y="3084"/>
                  </a:lnTo>
                  <a:lnTo>
                    <a:pt x="9978" y="11472"/>
                  </a:lnTo>
                  <a:lnTo>
                    <a:pt x="1806" y="23867"/>
                  </a:lnTo>
                  <a:lnTo>
                    <a:pt x="0" y="33007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39" name="Google Shape;439;p1"/>
          <p:cNvGrpSpPr/>
          <p:nvPr/>
        </p:nvGrpSpPr>
        <p:grpSpPr>
          <a:xfrm>
            <a:off x="6292850" y="10658475"/>
            <a:ext cx="68262" cy="30162"/>
            <a:chOff x="6293029" y="10658073"/>
            <a:chExt cx="68580" cy="29845"/>
          </a:xfrm>
        </p:grpSpPr>
        <p:sp>
          <p:nvSpPr>
            <p:cNvPr id="440" name="Google Shape;440;p1"/>
            <p:cNvSpPr/>
            <p:nvPr/>
          </p:nvSpPr>
          <p:spPr>
            <a:xfrm>
              <a:off x="6293029" y="10658073"/>
              <a:ext cx="68580" cy="29845"/>
            </a:xfrm>
            <a:custGeom>
              <a:rect b="b" l="l" r="r" t="t"/>
              <a:pathLst>
                <a:path extrusionOk="0" h="29845" w="68579">
                  <a:moveTo>
                    <a:pt x="0" y="29235"/>
                  </a:moveTo>
                  <a:lnTo>
                    <a:pt x="68003" y="29235"/>
                  </a:lnTo>
                  <a:lnTo>
                    <a:pt x="66443" y="21480"/>
                  </a:lnTo>
                  <a:lnTo>
                    <a:pt x="58910" y="10293"/>
                  </a:lnTo>
                  <a:lnTo>
                    <a:pt x="47722" y="2759"/>
                  </a:lnTo>
                  <a:lnTo>
                    <a:pt x="34001" y="0"/>
                  </a:lnTo>
                  <a:lnTo>
                    <a:pt x="20280" y="2759"/>
                  </a:lnTo>
                  <a:lnTo>
                    <a:pt x="9093" y="10293"/>
                  </a:lnTo>
                  <a:lnTo>
                    <a:pt x="1559" y="21480"/>
                  </a:lnTo>
                  <a:lnTo>
                    <a:pt x="0" y="29235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1" name="Google Shape;441;p1"/>
            <p:cNvSpPr/>
            <p:nvPr/>
          </p:nvSpPr>
          <p:spPr>
            <a:xfrm>
              <a:off x="6293029" y="10658073"/>
              <a:ext cx="68580" cy="29845"/>
            </a:xfrm>
            <a:custGeom>
              <a:rect b="b" l="l" r="r" t="t"/>
              <a:pathLst>
                <a:path extrusionOk="0" h="29845" w="68579">
                  <a:moveTo>
                    <a:pt x="68003" y="29235"/>
                  </a:moveTo>
                  <a:lnTo>
                    <a:pt x="66443" y="21480"/>
                  </a:lnTo>
                  <a:lnTo>
                    <a:pt x="58910" y="10293"/>
                  </a:lnTo>
                  <a:lnTo>
                    <a:pt x="47722" y="2759"/>
                  </a:lnTo>
                  <a:lnTo>
                    <a:pt x="34001" y="0"/>
                  </a:lnTo>
                  <a:lnTo>
                    <a:pt x="20280" y="2759"/>
                  </a:lnTo>
                  <a:lnTo>
                    <a:pt x="9093" y="10293"/>
                  </a:lnTo>
                  <a:lnTo>
                    <a:pt x="1559" y="21480"/>
                  </a:lnTo>
                  <a:lnTo>
                    <a:pt x="0" y="29235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42" name="Google Shape;442;p1"/>
          <p:cNvGrpSpPr/>
          <p:nvPr/>
        </p:nvGrpSpPr>
        <p:grpSpPr>
          <a:xfrm>
            <a:off x="6122987" y="10661650"/>
            <a:ext cx="61912" cy="26987"/>
            <a:chOff x="6123322" y="10661216"/>
            <a:chExt cx="61594" cy="26670"/>
          </a:xfrm>
        </p:grpSpPr>
        <p:sp>
          <p:nvSpPr>
            <p:cNvPr id="443" name="Google Shape;443;p1"/>
            <p:cNvSpPr/>
            <p:nvPr/>
          </p:nvSpPr>
          <p:spPr>
            <a:xfrm>
              <a:off x="6123322" y="10661216"/>
              <a:ext cx="61594" cy="26670"/>
            </a:xfrm>
            <a:custGeom>
              <a:rect b="b" l="l" r="r" t="t"/>
              <a:pathLst>
                <a:path extrusionOk="0" h="26670" w="61595">
                  <a:moveTo>
                    <a:pt x="0" y="26092"/>
                  </a:moveTo>
                  <a:lnTo>
                    <a:pt x="61061" y="26092"/>
                  </a:lnTo>
                  <a:lnTo>
                    <a:pt x="59748" y="19624"/>
                  </a:lnTo>
                  <a:lnTo>
                    <a:pt x="52922" y="9429"/>
                  </a:lnTo>
                  <a:lnTo>
                    <a:pt x="42914" y="2534"/>
                  </a:lnTo>
                  <a:lnTo>
                    <a:pt x="30842" y="0"/>
                  </a:lnTo>
                  <a:lnTo>
                    <a:pt x="18408" y="2534"/>
                  </a:lnTo>
                  <a:lnTo>
                    <a:pt x="8213" y="9429"/>
                  </a:lnTo>
                  <a:lnTo>
                    <a:pt x="1318" y="19624"/>
                  </a:lnTo>
                  <a:lnTo>
                    <a:pt x="0" y="26092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4" name="Google Shape;444;p1"/>
            <p:cNvSpPr/>
            <p:nvPr/>
          </p:nvSpPr>
          <p:spPr>
            <a:xfrm>
              <a:off x="6123322" y="10661216"/>
              <a:ext cx="61594" cy="26670"/>
            </a:xfrm>
            <a:custGeom>
              <a:rect b="b" l="l" r="r" t="t"/>
              <a:pathLst>
                <a:path extrusionOk="0" h="26670" w="61595">
                  <a:moveTo>
                    <a:pt x="61061" y="26092"/>
                  </a:moveTo>
                  <a:lnTo>
                    <a:pt x="59748" y="19624"/>
                  </a:lnTo>
                  <a:lnTo>
                    <a:pt x="52922" y="9429"/>
                  </a:lnTo>
                  <a:lnTo>
                    <a:pt x="42914" y="2534"/>
                  </a:lnTo>
                  <a:lnTo>
                    <a:pt x="30842" y="0"/>
                  </a:lnTo>
                  <a:lnTo>
                    <a:pt x="18408" y="2534"/>
                  </a:lnTo>
                  <a:lnTo>
                    <a:pt x="8213" y="9429"/>
                  </a:lnTo>
                  <a:lnTo>
                    <a:pt x="1318" y="19624"/>
                  </a:lnTo>
                  <a:lnTo>
                    <a:pt x="0" y="26092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45" name="Google Shape;445;p1"/>
          <p:cNvGrpSpPr/>
          <p:nvPr/>
        </p:nvGrpSpPr>
        <p:grpSpPr>
          <a:xfrm>
            <a:off x="5953125" y="10664825"/>
            <a:ext cx="55562" cy="23812"/>
            <a:chOff x="5953577" y="10664987"/>
            <a:chExt cx="54610" cy="22860"/>
          </a:xfrm>
        </p:grpSpPr>
        <p:sp>
          <p:nvSpPr>
            <p:cNvPr id="446" name="Google Shape;446;p1"/>
            <p:cNvSpPr/>
            <p:nvPr/>
          </p:nvSpPr>
          <p:spPr>
            <a:xfrm>
              <a:off x="5953577" y="10664987"/>
              <a:ext cx="54610" cy="22860"/>
            </a:xfrm>
            <a:custGeom>
              <a:rect b="b" l="l" r="r" t="t"/>
              <a:pathLst>
                <a:path extrusionOk="0" h="22859" w="54610">
                  <a:moveTo>
                    <a:pt x="0" y="22321"/>
                  </a:moveTo>
                  <a:lnTo>
                    <a:pt x="54187" y="22321"/>
                  </a:lnTo>
                  <a:lnTo>
                    <a:pt x="53171" y="17237"/>
                  </a:lnTo>
                  <a:lnTo>
                    <a:pt x="47130" y="8250"/>
                  </a:lnTo>
                  <a:lnTo>
                    <a:pt x="38143" y="2209"/>
                  </a:lnTo>
                  <a:lnTo>
                    <a:pt x="27093" y="0"/>
                  </a:lnTo>
                  <a:lnTo>
                    <a:pt x="16044" y="2209"/>
                  </a:lnTo>
                  <a:lnTo>
                    <a:pt x="7057" y="8250"/>
                  </a:lnTo>
                  <a:lnTo>
                    <a:pt x="1016" y="17237"/>
                  </a:lnTo>
                  <a:lnTo>
                    <a:pt x="0" y="22321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7" name="Google Shape;447;p1"/>
            <p:cNvSpPr/>
            <p:nvPr/>
          </p:nvSpPr>
          <p:spPr>
            <a:xfrm>
              <a:off x="5953577" y="10664987"/>
              <a:ext cx="54610" cy="22860"/>
            </a:xfrm>
            <a:custGeom>
              <a:rect b="b" l="l" r="r" t="t"/>
              <a:pathLst>
                <a:path extrusionOk="0" h="22859" w="54610">
                  <a:moveTo>
                    <a:pt x="54187" y="22321"/>
                  </a:moveTo>
                  <a:lnTo>
                    <a:pt x="53171" y="17237"/>
                  </a:lnTo>
                  <a:lnTo>
                    <a:pt x="47130" y="8250"/>
                  </a:lnTo>
                  <a:lnTo>
                    <a:pt x="38143" y="2209"/>
                  </a:lnTo>
                  <a:lnTo>
                    <a:pt x="27093" y="0"/>
                  </a:lnTo>
                  <a:lnTo>
                    <a:pt x="16044" y="2209"/>
                  </a:lnTo>
                  <a:lnTo>
                    <a:pt x="7057" y="8250"/>
                  </a:lnTo>
                  <a:lnTo>
                    <a:pt x="1016" y="17237"/>
                  </a:lnTo>
                  <a:lnTo>
                    <a:pt x="0" y="22321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48" name="Google Shape;448;p1"/>
          <p:cNvGrpSpPr/>
          <p:nvPr/>
        </p:nvGrpSpPr>
        <p:grpSpPr>
          <a:xfrm>
            <a:off x="5783262" y="10668000"/>
            <a:ext cx="49212" cy="19050"/>
            <a:chOff x="5783873" y="10668131"/>
            <a:chExt cx="48260" cy="19685"/>
          </a:xfrm>
        </p:grpSpPr>
        <p:sp>
          <p:nvSpPr>
            <p:cNvPr id="449" name="Google Shape;449;p1"/>
            <p:cNvSpPr/>
            <p:nvPr/>
          </p:nvSpPr>
          <p:spPr>
            <a:xfrm>
              <a:off x="5783873" y="10668131"/>
              <a:ext cx="48260" cy="19685"/>
            </a:xfrm>
            <a:custGeom>
              <a:rect b="b" l="l" r="r" t="t"/>
              <a:pathLst>
                <a:path extrusionOk="0" h="19684" w="48260">
                  <a:moveTo>
                    <a:pt x="0" y="19178"/>
                  </a:moveTo>
                  <a:lnTo>
                    <a:pt x="47863" y="19178"/>
                  </a:lnTo>
                  <a:lnTo>
                    <a:pt x="47091" y="15381"/>
                  </a:lnTo>
                  <a:lnTo>
                    <a:pt x="41689" y="7386"/>
                  </a:lnTo>
                  <a:lnTo>
                    <a:pt x="33694" y="1984"/>
                  </a:lnTo>
                  <a:lnTo>
                    <a:pt x="23931" y="0"/>
                  </a:lnTo>
                  <a:lnTo>
                    <a:pt x="14168" y="1984"/>
                  </a:lnTo>
                  <a:lnTo>
                    <a:pt x="6173" y="7386"/>
                  </a:lnTo>
                  <a:lnTo>
                    <a:pt x="771" y="15381"/>
                  </a:lnTo>
                  <a:lnTo>
                    <a:pt x="0" y="19178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0" name="Google Shape;450;p1"/>
            <p:cNvSpPr/>
            <p:nvPr/>
          </p:nvSpPr>
          <p:spPr>
            <a:xfrm>
              <a:off x="5783873" y="10668131"/>
              <a:ext cx="48260" cy="19685"/>
            </a:xfrm>
            <a:custGeom>
              <a:rect b="b" l="l" r="r" t="t"/>
              <a:pathLst>
                <a:path extrusionOk="0" h="19684" w="48260">
                  <a:moveTo>
                    <a:pt x="47863" y="19178"/>
                  </a:moveTo>
                  <a:lnTo>
                    <a:pt x="47091" y="15381"/>
                  </a:lnTo>
                  <a:lnTo>
                    <a:pt x="41689" y="7386"/>
                  </a:lnTo>
                  <a:lnTo>
                    <a:pt x="33694" y="1984"/>
                  </a:lnTo>
                  <a:lnTo>
                    <a:pt x="23931" y="0"/>
                  </a:lnTo>
                  <a:lnTo>
                    <a:pt x="14168" y="1984"/>
                  </a:lnTo>
                  <a:lnTo>
                    <a:pt x="6173" y="7386"/>
                  </a:lnTo>
                  <a:lnTo>
                    <a:pt x="771" y="15381"/>
                  </a:lnTo>
                  <a:lnTo>
                    <a:pt x="0" y="19178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51" name="Google Shape;451;p1"/>
          <p:cNvGrpSpPr/>
          <p:nvPr/>
        </p:nvGrpSpPr>
        <p:grpSpPr>
          <a:xfrm>
            <a:off x="5613400" y="10671175"/>
            <a:ext cx="41275" cy="15875"/>
            <a:chOff x="5614176" y="10671273"/>
            <a:chExt cx="41275" cy="16510"/>
          </a:xfrm>
        </p:grpSpPr>
        <p:sp>
          <p:nvSpPr>
            <p:cNvPr id="452" name="Google Shape;452;p1"/>
            <p:cNvSpPr/>
            <p:nvPr/>
          </p:nvSpPr>
          <p:spPr>
            <a:xfrm>
              <a:off x="5614176" y="10671273"/>
              <a:ext cx="41275" cy="16510"/>
            </a:xfrm>
            <a:custGeom>
              <a:rect b="b" l="l" r="r" t="t"/>
              <a:pathLst>
                <a:path extrusionOk="0" h="16509" w="41275">
                  <a:moveTo>
                    <a:pt x="0" y="16035"/>
                  </a:moveTo>
                  <a:lnTo>
                    <a:pt x="40967" y="16035"/>
                  </a:lnTo>
                  <a:lnTo>
                    <a:pt x="40476" y="13524"/>
                  </a:lnTo>
                  <a:lnTo>
                    <a:pt x="35928" y="6521"/>
                  </a:lnTo>
                  <a:lnTo>
                    <a:pt x="29141" y="1758"/>
                  </a:lnTo>
                  <a:lnTo>
                    <a:pt x="20763" y="0"/>
                  </a:lnTo>
                  <a:lnTo>
                    <a:pt x="12287" y="1758"/>
                  </a:lnTo>
                  <a:lnTo>
                    <a:pt x="5284" y="6521"/>
                  </a:lnTo>
                  <a:lnTo>
                    <a:pt x="520" y="13524"/>
                  </a:lnTo>
                  <a:lnTo>
                    <a:pt x="0" y="16035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3" name="Google Shape;453;p1"/>
            <p:cNvSpPr/>
            <p:nvPr/>
          </p:nvSpPr>
          <p:spPr>
            <a:xfrm>
              <a:off x="5614176" y="10671273"/>
              <a:ext cx="41275" cy="16510"/>
            </a:xfrm>
            <a:custGeom>
              <a:rect b="b" l="l" r="r" t="t"/>
              <a:pathLst>
                <a:path extrusionOk="0" h="16509" w="41275">
                  <a:moveTo>
                    <a:pt x="40967" y="16035"/>
                  </a:moveTo>
                  <a:lnTo>
                    <a:pt x="40476" y="13524"/>
                  </a:lnTo>
                  <a:lnTo>
                    <a:pt x="35928" y="6521"/>
                  </a:lnTo>
                  <a:lnTo>
                    <a:pt x="29141" y="1758"/>
                  </a:lnTo>
                  <a:lnTo>
                    <a:pt x="20763" y="0"/>
                  </a:lnTo>
                  <a:lnTo>
                    <a:pt x="12287" y="1758"/>
                  </a:lnTo>
                  <a:lnTo>
                    <a:pt x="5284" y="6521"/>
                  </a:lnTo>
                  <a:lnTo>
                    <a:pt x="520" y="13524"/>
                  </a:lnTo>
                  <a:lnTo>
                    <a:pt x="0" y="16035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54" name="Google Shape;454;p1"/>
          <p:cNvGrpSpPr/>
          <p:nvPr/>
        </p:nvGrpSpPr>
        <p:grpSpPr>
          <a:xfrm>
            <a:off x="5443537" y="10674350"/>
            <a:ext cx="34925" cy="12700"/>
            <a:chOff x="5443844" y="10675045"/>
            <a:chExt cx="34925" cy="12700"/>
          </a:xfrm>
        </p:grpSpPr>
        <p:sp>
          <p:nvSpPr>
            <p:cNvPr id="455" name="Google Shape;455;p1"/>
            <p:cNvSpPr/>
            <p:nvPr/>
          </p:nvSpPr>
          <p:spPr>
            <a:xfrm>
              <a:off x="5443844" y="10675045"/>
              <a:ext cx="34925" cy="12700"/>
            </a:xfrm>
            <a:custGeom>
              <a:rect b="b" l="l" r="r" t="t"/>
              <a:pathLst>
                <a:path extrusionOk="0" h="12700" w="34925">
                  <a:moveTo>
                    <a:pt x="0" y="12263"/>
                  </a:moveTo>
                  <a:lnTo>
                    <a:pt x="34623" y="12263"/>
                  </a:lnTo>
                  <a:lnTo>
                    <a:pt x="34396" y="11138"/>
                  </a:lnTo>
                  <a:lnTo>
                    <a:pt x="30487" y="5343"/>
                  </a:lnTo>
                  <a:lnTo>
                    <a:pt x="24692" y="1434"/>
                  </a:lnTo>
                  <a:lnTo>
                    <a:pt x="17600" y="0"/>
                  </a:lnTo>
                  <a:lnTo>
                    <a:pt x="7543" y="0"/>
                  </a:lnTo>
                  <a:lnTo>
                    <a:pt x="0" y="8171"/>
                  </a:lnTo>
                  <a:lnTo>
                    <a:pt x="0" y="12263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6" name="Google Shape;456;p1"/>
            <p:cNvSpPr/>
            <p:nvPr/>
          </p:nvSpPr>
          <p:spPr>
            <a:xfrm>
              <a:off x="5443844" y="10675045"/>
              <a:ext cx="34925" cy="12700"/>
            </a:xfrm>
            <a:custGeom>
              <a:rect b="b" l="l" r="r" t="t"/>
              <a:pathLst>
                <a:path extrusionOk="0" h="12700" w="34925">
                  <a:moveTo>
                    <a:pt x="34623" y="12263"/>
                  </a:moveTo>
                  <a:lnTo>
                    <a:pt x="34396" y="11138"/>
                  </a:lnTo>
                  <a:lnTo>
                    <a:pt x="30487" y="5343"/>
                  </a:lnTo>
                  <a:lnTo>
                    <a:pt x="24692" y="1434"/>
                  </a:lnTo>
                  <a:lnTo>
                    <a:pt x="17600" y="0"/>
                  </a:lnTo>
                  <a:lnTo>
                    <a:pt x="7543" y="0"/>
                  </a:lnTo>
                  <a:lnTo>
                    <a:pt x="0" y="8171"/>
                  </a:lnTo>
                  <a:lnTo>
                    <a:pt x="0" y="12263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457" name="Google Shape;457;p1"/>
          <p:cNvPicPr preferRelativeResize="0"/>
          <p:nvPr/>
        </p:nvPicPr>
        <p:blipFill rotWithShape="1">
          <a:blip r:embed="rId27">
            <a:alphaModFix/>
          </a:blip>
          <a:srcRect b="0" l="0" r="0" t="0"/>
          <a:stretch/>
        </p:blipFill>
        <p:spPr>
          <a:xfrm>
            <a:off x="7485062" y="10479087"/>
            <a:ext cx="71437" cy="106362"/>
          </a:xfrm>
          <a:prstGeom prst="rect">
            <a:avLst/>
          </a:prstGeom>
          <a:noFill/>
          <a:ln>
            <a:noFill/>
          </a:ln>
        </p:spPr>
      </p:pic>
      <p:pic>
        <p:nvPicPr>
          <p:cNvPr id="458" name="Google Shape;458;p1"/>
          <p:cNvPicPr preferRelativeResize="0"/>
          <p:nvPr/>
        </p:nvPicPr>
        <p:blipFill rotWithShape="1">
          <a:blip r:embed="rId28">
            <a:alphaModFix/>
          </a:blip>
          <a:srcRect b="0" l="0" r="0" t="0"/>
          <a:stretch/>
        </p:blipFill>
        <p:spPr>
          <a:xfrm>
            <a:off x="7313612" y="10482262"/>
            <a:ext cx="101600" cy="100012"/>
          </a:xfrm>
          <a:prstGeom prst="rect">
            <a:avLst/>
          </a:prstGeom>
          <a:noFill/>
          <a:ln>
            <a:noFill/>
          </a:ln>
        </p:spPr>
      </p:pic>
      <p:pic>
        <p:nvPicPr>
          <p:cNvPr id="459" name="Google Shape;459;p1"/>
          <p:cNvPicPr preferRelativeResize="0"/>
          <p:nvPr/>
        </p:nvPicPr>
        <p:blipFill rotWithShape="1">
          <a:blip r:embed="rId29">
            <a:alphaModFix/>
          </a:blip>
          <a:srcRect b="0" l="0" r="0" t="0"/>
          <a:stretch/>
        </p:blipFill>
        <p:spPr>
          <a:xfrm>
            <a:off x="7145337" y="10485437"/>
            <a:ext cx="93662" cy="93662"/>
          </a:xfrm>
          <a:prstGeom prst="rect">
            <a:avLst/>
          </a:prstGeom>
          <a:noFill/>
          <a:ln>
            <a:noFill/>
          </a:ln>
        </p:spPr>
      </p:pic>
      <p:pic>
        <p:nvPicPr>
          <p:cNvPr id="460" name="Google Shape;460;p1"/>
          <p:cNvPicPr preferRelativeResize="0"/>
          <p:nvPr/>
        </p:nvPicPr>
        <p:blipFill rotWithShape="1">
          <a:blip r:embed="rId30">
            <a:alphaModFix/>
          </a:blip>
          <a:srcRect b="0" l="0" r="0" t="0"/>
          <a:stretch/>
        </p:blipFill>
        <p:spPr>
          <a:xfrm>
            <a:off x="6975475" y="10488612"/>
            <a:ext cx="87312" cy="87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461" name="Google Shape;461;p1"/>
          <p:cNvPicPr preferRelativeResize="0"/>
          <p:nvPr/>
        </p:nvPicPr>
        <p:blipFill rotWithShape="1">
          <a:blip r:embed="rId31">
            <a:alphaModFix/>
          </a:blip>
          <a:srcRect b="0" l="0" r="0" t="0"/>
          <a:stretch/>
        </p:blipFill>
        <p:spPr>
          <a:xfrm>
            <a:off x="6805612" y="10491787"/>
            <a:ext cx="80962" cy="80962"/>
          </a:xfrm>
          <a:prstGeom prst="rect">
            <a:avLst/>
          </a:prstGeom>
          <a:noFill/>
          <a:ln>
            <a:noFill/>
          </a:ln>
        </p:spPr>
      </p:pic>
      <p:pic>
        <p:nvPicPr>
          <p:cNvPr id="462" name="Google Shape;462;p1"/>
          <p:cNvPicPr preferRelativeResize="0"/>
          <p:nvPr/>
        </p:nvPicPr>
        <p:blipFill rotWithShape="1">
          <a:blip r:embed="rId32">
            <a:alphaModFix/>
          </a:blip>
          <a:srcRect b="0" l="0" r="0" t="0"/>
          <a:stretch/>
        </p:blipFill>
        <p:spPr>
          <a:xfrm>
            <a:off x="6634162" y="10494962"/>
            <a:ext cx="76200" cy="74612"/>
          </a:xfrm>
          <a:prstGeom prst="rect">
            <a:avLst/>
          </a:prstGeom>
          <a:noFill/>
          <a:ln>
            <a:noFill/>
          </a:ln>
        </p:spPr>
      </p:pic>
      <p:pic>
        <p:nvPicPr>
          <p:cNvPr id="463" name="Google Shape;463;p1"/>
          <p:cNvPicPr preferRelativeResize="0"/>
          <p:nvPr/>
        </p:nvPicPr>
        <p:blipFill rotWithShape="1">
          <a:blip r:embed="rId33">
            <a:alphaModFix/>
          </a:blip>
          <a:srcRect b="0" l="0" r="0" t="0"/>
          <a:stretch/>
        </p:blipFill>
        <p:spPr>
          <a:xfrm>
            <a:off x="6464300" y="10498137"/>
            <a:ext cx="69850" cy="6826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64" name="Google Shape;464;p1"/>
          <p:cNvGrpSpPr/>
          <p:nvPr/>
        </p:nvGrpSpPr>
        <p:grpSpPr>
          <a:xfrm>
            <a:off x="6296025" y="10501312"/>
            <a:ext cx="61912" cy="61912"/>
            <a:chOff x="6295601" y="10500922"/>
            <a:chExt cx="62865" cy="62865"/>
          </a:xfrm>
        </p:grpSpPr>
        <p:sp>
          <p:nvSpPr>
            <p:cNvPr id="465" name="Google Shape;465;p1"/>
            <p:cNvSpPr/>
            <p:nvPr/>
          </p:nvSpPr>
          <p:spPr>
            <a:xfrm>
              <a:off x="6295601" y="10500922"/>
              <a:ext cx="62865" cy="62865"/>
            </a:xfrm>
            <a:custGeom>
              <a:rect b="b" l="l" r="r" t="t"/>
              <a:pathLst>
                <a:path extrusionOk="0" h="62865" w="62864">
                  <a:moveTo>
                    <a:pt x="31430" y="62860"/>
                  </a:moveTo>
                  <a:lnTo>
                    <a:pt x="43501" y="60424"/>
                  </a:lnTo>
                  <a:lnTo>
                    <a:pt x="53509" y="53745"/>
                  </a:lnTo>
                  <a:lnTo>
                    <a:pt x="60336" y="43766"/>
                  </a:lnTo>
                  <a:lnTo>
                    <a:pt x="62860" y="31430"/>
                  </a:lnTo>
                  <a:lnTo>
                    <a:pt x="60336" y="19359"/>
                  </a:lnTo>
                  <a:lnTo>
                    <a:pt x="53509" y="9350"/>
                  </a:lnTo>
                  <a:lnTo>
                    <a:pt x="43501" y="2524"/>
                  </a:lnTo>
                  <a:lnTo>
                    <a:pt x="31430" y="0"/>
                  </a:lnTo>
                  <a:lnTo>
                    <a:pt x="19093" y="2524"/>
                  </a:lnTo>
                  <a:lnTo>
                    <a:pt x="9114" y="9350"/>
                  </a:lnTo>
                  <a:lnTo>
                    <a:pt x="2435" y="19359"/>
                  </a:lnTo>
                  <a:lnTo>
                    <a:pt x="0" y="31430"/>
                  </a:lnTo>
                  <a:lnTo>
                    <a:pt x="2435" y="43766"/>
                  </a:lnTo>
                  <a:lnTo>
                    <a:pt x="9114" y="53745"/>
                  </a:lnTo>
                  <a:lnTo>
                    <a:pt x="19093" y="60424"/>
                  </a:lnTo>
                  <a:lnTo>
                    <a:pt x="31430" y="62860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6" name="Google Shape;466;p1"/>
            <p:cNvSpPr/>
            <p:nvPr/>
          </p:nvSpPr>
          <p:spPr>
            <a:xfrm>
              <a:off x="6295601" y="10500922"/>
              <a:ext cx="62865" cy="62865"/>
            </a:xfrm>
            <a:custGeom>
              <a:rect b="b" l="l" r="r" t="t"/>
              <a:pathLst>
                <a:path extrusionOk="0" h="62865" w="62864">
                  <a:moveTo>
                    <a:pt x="62860" y="31430"/>
                  </a:moveTo>
                  <a:lnTo>
                    <a:pt x="60336" y="19359"/>
                  </a:lnTo>
                  <a:lnTo>
                    <a:pt x="53509" y="9350"/>
                  </a:lnTo>
                  <a:lnTo>
                    <a:pt x="43501" y="2524"/>
                  </a:lnTo>
                  <a:lnTo>
                    <a:pt x="31430" y="0"/>
                  </a:lnTo>
                  <a:lnTo>
                    <a:pt x="19093" y="2524"/>
                  </a:lnTo>
                  <a:lnTo>
                    <a:pt x="9114" y="9350"/>
                  </a:lnTo>
                  <a:lnTo>
                    <a:pt x="2435" y="19359"/>
                  </a:lnTo>
                  <a:lnTo>
                    <a:pt x="0" y="31430"/>
                  </a:lnTo>
                  <a:lnTo>
                    <a:pt x="2435" y="43766"/>
                  </a:lnTo>
                  <a:lnTo>
                    <a:pt x="9114" y="53745"/>
                  </a:lnTo>
                  <a:lnTo>
                    <a:pt x="19093" y="60424"/>
                  </a:lnTo>
                  <a:lnTo>
                    <a:pt x="31430" y="62860"/>
                  </a:lnTo>
                  <a:lnTo>
                    <a:pt x="43501" y="60424"/>
                  </a:lnTo>
                  <a:lnTo>
                    <a:pt x="53509" y="53745"/>
                  </a:lnTo>
                  <a:lnTo>
                    <a:pt x="60336" y="43766"/>
                  </a:lnTo>
                  <a:lnTo>
                    <a:pt x="62860" y="31430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67" name="Google Shape;467;p1"/>
          <p:cNvGrpSpPr/>
          <p:nvPr/>
        </p:nvGrpSpPr>
        <p:grpSpPr>
          <a:xfrm>
            <a:off x="6126162" y="10504487"/>
            <a:ext cx="55562" cy="57150"/>
            <a:chOff x="6125878" y="10504065"/>
            <a:chExt cx="56515" cy="57150"/>
          </a:xfrm>
        </p:grpSpPr>
        <p:sp>
          <p:nvSpPr>
            <p:cNvPr id="468" name="Google Shape;468;p1"/>
            <p:cNvSpPr/>
            <p:nvPr/>
          </p:nvSpPr>
          <p:spPr>
            <a:xfrm>
              <a:off x="6125878" y="10504065"/>
              <a:ext cx="56515" cy="57150"/>
            </a:xfrm>
            <a:custGeom>
              <a:rect b="b" l="l" r="r" t="t"/>
              <a:pathLst>
                <a:path extrusionOk="0" h="57150" w="56514">
                  <a:moveTo>
                    <a:pt x="28287" y="56574"/>
                  </a:moveTo>
                  <a:lnTo>
                    <a:pt x="38973" y="54364"/>
                  </a:lnTo>
                  <a:lnTo>
                    <a:pt x="47773" y="48323"/>
                  </a:lnTo>
                  <a:lnTo>
                    <a:pt x="53745" y="39336"/>
                  </a:lnTo>
                  <a:lnTo>
                    <a:pt x="55945" y="28287"/>
                  </a:lnTo>
                  <a:lnTo>
                    <a:pt x="53745" y="17237"/>
                  </a:lnTo>
                  <a:lnTo>
                    <a:pt x="47773" y="8250"/>
                  </a:lnTo>
                  <a:lnTo>
                    <a:pt x="38973" y="2209"/>
                  </a:lnTo>
                  <a:lnTo>
                    <a:pt x="28287" y="0"/>
                  </a:lnTo>
                  <a:lnTo>
                    <a:pt x="17237" y="2209"/>
                  </a:lnTo>
                  <a:lnTo>
                    <a:pt x="8250" y="8250"/>
                  </a:lnTo>
                  <a:lnTo>
                    <a:pt x="2209" y="17237"/>
                  </a:lnTo>
                  <a:lnTo>
                    <a:pt x="0" y="28287"/>
                  </a:lnTo>
                  <a:lnTo>
                    <a:pt x="2209" y="39336"/>
                  </a:lnTo>
                  <a:lnTo>
                    <a:pt x="8250" y="48323"/>
                  </a:lnTo>
                  <a:lnTo>
                    <a:pt x="17237" y="54364"/>
                  </a:lnTo>
                  <a:lnTo>
                    <a:pt x="28287" y="56574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9" name="Google Shape;469;p1"/>
            <p:cNvSpPr/>
            <p:nvPr/>
          </p:nvSpPr>
          <p:spPr>
            <a:xfrm>
              <a:off x="6125878" y="10504065"/>
              <a:ext cx="56515" cy="57150"/>
            </a:xfrm>
            <a:custGeom>
              <a:rect b="b" l="l" r="r" t="t"/>
              <a:pathLst>
                <a:path extrusionOk="0" h="57150" w="56514">
                  <a:moveTo>
                    <a:pt x="55945" y="28287"/>
                  </a:moveTo>
                  <a:lnTo>
                    <a:pt x="53745" y="17237"/>
                  </a:lnTo>
                  <a:lnTo>
                    <a:pt x="47773" y="8250"/>
                  </a:lnTo>
                  <a:lnTo>
                    <a:pt x="38973" y="2209"/>
                  </a:lnTo>
                  <a:lnTo>
                    <a:pt x="28287" y="0"/>
                  </a:lnTo>
                  <a:lnTo>
                    <a:pt x="17237" y="2209"/>
                  </a:lnTo>
                  <a:lnTo>
                    <a:pt x="8250" y="8250"/>
                  </a:lnTo>
                  <a:lnTo>
                    <a:pt x="2209" y="17237"/>
                  </a:lnTo>
                  <a:lnTo>
                    <a:pt x="0" y="28287"/>
                  </a:lnTo>
                  <a:lnTo>
                    <a:pt x="2209" y="39336"/>
                  </a:lnTo>
                  <a:lnTo>
                    <a:pt x="8250" y="48323"/>
                  </a:lnTo>
                  <a:lnTo>
                    <a:pt x="17237" y="54364"/>
                  </a:lnTo>
                  <a:lnTo>
                    <a:pt x="28287" y="56574"/>
                  </a:lnTo>
                  <a:lnTo>
                    <a:pt x="38973" y="54364"/>
                  </a:lnTo>
                  <a:lnTo>
                    <a:pt x="47773" y="48323"/>
                  </a:lnTo>
                  <a:lnTo>
                    <a:pt x="53745" y="39336"/>
                  </a:lnTo>
                  <a:lnTo>
                    <a:pt x="55945" y="28287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70" name="Google Shape;470;p1"/>
          <p:cNvGrpSpPr/>
          <p:nvPr/>
        </p:nvGrpSpPr>
        <p:grpSpPr>
          <a:xfrm>
            <a:off x="5956300" y="10507662"/>
            <a:ext cx="50800" cy="50800"/>
            <a:chOff x="5955527" y="10507208"/>
            <a:chExt cx="50800" cy="50800"/>
          </a:xfrm>
        </p:grpSpPr>
        <p:sp>
          <p:nvSpPr>
            <p:cNvPr id="471" name="Google Shape;471;p1"/>
            <p:cNvSpPr/>
            <p:nvPr/>
          </p:nvSpPr>
          <p:spPr>
            <a:xfrm>
              <a:off x="5955527" y="10507208"/>
              <a:ext cx="50800" cy="50800"/>
            </a:xfrm>
            <a:custGeom>
              <a:rect b="b" l="l" r="r" t="t"/>
              <a:pathLst>
                <a:path extrusionOk="0" h="50800" w="50800">
                  <a:moveTo>
                    <a:pt x="25144" y="50288"/>
                  </a:moveTo>
                  <a:lnTo>
                    <a:pt x="34907" y="48304"/>
                  </a:lnTo>
                  <a:lnTo>
                    <a:pt x="42902" y="42902"/>
                  </a:lnTo>
                  <a:lnTo>
                    <a:pt x="48304" y="34907"/>
                  </a:lnTo>
                  <a:lnTo>
                    <a:pt x="50288" y="25144"/>
                  </a:lnTo>
                  <a:lnTo>
                    <a:pt x="48304" y="15381"/>
                  </a:lnTo>
                  <a:lnTo>
                    <a:pt x="42902" y="7386"/>
                  </a:lnTo>
                  <a:lnTo>
                    <a:pt x="34907" y="1984"/>
                  </a:lnTo>
                  <a:lnTo>
                    <a:pt x="25144" y="0"/>
                  </a:lnTo>
                  <a:lnTo>
                    <a:pt x="15381" y="1984"/>
                  </a:lnTo>
                  <a:lnTo>
                    <a:pt x="7386" y="7386"/>
                  </a:lnTo>
                  <a:lnTo>
                    <a:pt x="1984" y="15381"/>
                  </a:lnTo>
                  <a:lnTo>
                    <a:pt x="0" y="25144"/>
                  </a:lnTo>
                  <a:lnTo>
                    <a:pt x="1984" y="34907"/>
                  </a:lnTo>
                  <a:lnTo>
                    <a:pt x="7386" y="42902"/>
                  </a:lnTo>
                  <a:lnTo>
                    <a:pt x="15381" y="48304"/>
                  </a:lnTo>
                  <a:lnTo>
                    <a:pt x="25144" y="50288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2" name="Google Shape;472;p1"/>
            <p:cNvSpPr/>
            <p:nvPr/>
          </p:nvSpPr>
          <p:spPr>
            <a:xfrm>
              <a:off x="5955527" y="10507208"/>
              <a:ext cx="50800" cy="50800"/>
            </a:xfrm>
            <a:custGeom>
              <a:rect b="b" l="l" r="r" t="t"/>
              <a:pathLst>
                <a:path extrusionOk="0" h="50800" w="50800">
                  <a:moveTo>
                    <a:pt x="50288" y="25144"/>
                  </a:moveTo>
                  <a:lnTo>
                    <a:pt x="48304" y="15381"/>
                  </a:lnTo>
                  <a:lnTo>
                    <a:pt x="42902" y="7386"/>
                  </a:lnTo>
                  <a:lnTo>
                    <a:pt x="34907" y="1984"/>
                  </a:lnTo>
                  <a:lnTo>
                    <a:pt x="25144" y="0"/>
                  </a:lnTo>
                  <a:lnTo>
                    <a:pt x="15381" y="1984"/>
                  </a:lnTo>
                  <a:lnTo>
                    <a:pt x="7386" y="7386"/>
                  </a:lnTo>
                  <a:lnTo>
                    <a:pt x="1984" y="15381"/>
                  </a:lnTo>
                  <a:lnTo>
                    <a:pt x="0" y="25144"/>
                  </a:lnTo>
                  <a:lnTo>
                    <a:pt x="1984" y="34907"/>
                  </a:lnTo>
                  <a:lnTo>
                    <a:pt x="7386" y="42902"/>
                  </a:lnTo>
                  <a:lnTo>
                    <a:pt x="15381" y="48304"/>
                  </a:lnTo>
                  <a:lnTo>
                    <a:pt x="25144" y="50288"/>
                  </a:lnTo>
                  <a:lnTo>
                    <a:pt x="34907" y="48304"/>
                  </a:lnTo>
                  <a:lnTo>
                    <a:pt x="42902" y="42902"/>
                  </a:lnTo>
                  <a:lnTo>
                    <a:pt x="48304" y="34907"/>
                  </a:lnTo>
                  <a:lnTo>
                    <a:pt x="50288" y="25144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73" name="Google Shape;473;p1"/>
          <p:cNvGrpSpPr/>
          <p:nvPr/>
        </p:nvGrpSpPr>
        <p:grpSpPr>
          <a:xfrm>
            <a:off x="5786437" y="10510837"/>
            <a:ext cx="44450" cy="44450"/>
            <a:chOff x="5785804" y="10510351"/>
            <a:chExt cx="44450" cy="44450"/>
          </a:xfrm>
        </p:grpSpPr>
        <p:sp>
          <p:nvSpPr>
            <p:cNvPr id="474" name="Google Shape;474;p1"/>
            <p:cNvSpPr/>
            <p:nvPr/>
          </p:nvSpPr>
          <p:spPr>
            <a:xfrm>
              <a:off x="5785804" y="10510351"/>
              <a:ext cx="44450" cy="44450"/>
            </a:xfrm>
            <a:custGeom>
              <a:rect b="b" l="l" r="r" t="t"/>
              <a:pathLst>
                <a:path extrusionOk="0" h="44450" w="44450">
                  <a:moveTo>
                    <a:pt x="22001" y="44002"/>
                  </a:moveTo>
                  <a:lnTo>
                    <a:pt x="30477" y="42244"/>
                  </a:lnTo>
                  <a:lnTo>
                    <a:pt x="37480" y="37480"/>
                  </a:lnTo>
                  <a:lnTo>
                    <a:pt x="42244" y="30477"/>
                  </a:lnTo>
                  <a:lnTo>
                    <a:pt x="44002" y="22001"/>
                  </a:lnTo>
                  <a:lnTo>
                    <a:pt x="42244" y="13524"/>
                  </a:lnTo>
                  <a:lnTo>
                    <a:pt x="37480" y="6521"/>
                  </a:lnTo>
                  <a:lnTo>
                    <a:pt x="30477" y="1758"/>
                  </a:lnTo>
                  <a:lnTo>
                    <a:pt x="22001" y="0"/>
                  </a:lnTo>
                  <a:lnTo>
                    <a:pt x="13524" y="1758"/>
                  </a:lnTo>
                  <a:lnTo>
                    <a:pt x="6521" y="6521"/>
                  </a:lnTo>
                  <a:lnTo>
                    <a:pt x="1758" y="13524"/>
                  </a:lnTo>
                  <a:lnTo>
                    <a:pt x="0" y="22001"/>
                  </a:lnTo>
                  <a:lnTo>
                    <a:pt x="1758" y="30477"/>
                  </a:lnTo>
                  <a:lnTo>
                    <a:pt x="6521" y="37480"/>
                  </a:lnTo>
                  <a:lnTo>
                    <a:pt x="13524" y="42244"/>
                  </a:lnTo>
                  <a:lnTo>
                    <a:pt x="22001" y="44002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5" name="Google Shape;475;p1"/>
            <p:cNvSpPr/>
            <p:nvPr/>
          </p:nvSpPr>
          <p:spPr>
            <a:xfrm>
              <a:off x="5785804" y="10510351"/>
              <a:ext cx="44450" cy="44450"/>
            </a:xfrm>
            <a:custGeom>
              <a:rect b="b" l="l" r="r" t="t"/>
              <a:pathLst>
                <a:path extrusionOk="0" h="44450" w="44450">
                  <a:moveTo>
                    <a:pt x="44002" y="22001"/>
                  </a:moveTo>
                  <a:lnTo>
                    <a:pt x="42244" y="13524"/>
                  </a:lnTo>
                  <a:lnTo>
                    <a:pt x="37480" y="6521"/>
                  </a:lnTo>
                  <a:lnTo>
                    <a:pt x="30477" y="1758"/>
                  </a:lnTo>
                  <a:lnTo>
                    <a:pt x="22001" y="0"/>
                  </a:lnTo>
                  <a:lnTo>
                    <a:pt x="13524" y="1758"/>
                  </a:lnTo>
                  <a:lnTo>
                    <a:pt x="6521" y="6521"/>
                  </a:lnTo>
                  <a:lnTo>
                    <a:pt x="1758" y="13524"/>
                  </a:lnTo>
                  <a:lnTo>
                    <a:pt x="0" y="22001"/>
                  </a:lnTo>
                  <a:lnTo>
                    <a:pt x="1758" y="30477"/>
                  </a:lnTo>
                  <a:lnTo>
                    <a:pt x="6521" y="37480"/>
                  </a:lnTo>
                  <a:lnTo>
                    <a:pt x="13524" y="42244"/>
                  </a:lnTo>
                  <a:lnTo>
                    <a:pt x="22001" y="44002"/>
                  </a:lnTo>
                  <a:lnTo>
                    <a:pt x="30477" y="42244"/>
                  </a:lnTo>
                  <a:lnTo>
                    <a:pt x="37480" y="37480"/>
                  </a:lnTo>
                  <a:lnTo>
                    <a:pt x="42244" y="30477"/>
                  </a:lnTo>
                  <a:lnTo>
                    <a:pt x="44002" y="22001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76" name="Google Shape;476;p1"/>
          <p:cNvGrpSpPr/>
          <p:nvPr/>
        </p:nvGrpSpPr>
        <p:grpSpPr>
          <a:xfrm>
            <a:off x="5616575" y="10514012"/>
            <a:ext cx="38100" cy="38100"/>
            <a:chOff x="5616081" y="10513494"/>
            <a:chExt cx="38100" cy="38100"/>
          </a:xfrm>
        </p:grpSpPr>
        <p:sp>
          <p:nvSpPr>
            <p:cNvPr id="477" name="Google Shape;477;p1"/>
            <p:cNvSpPr/>
            <p:nvPr/>
          </p:nvSpPr>
          <p:spPr>
            <a:xfrm>
              <a:off x="5616081" y="10513494"/>
              <a:ext cx="38100" cy="38100"/>
            </a:xfrm>
            <a:custGeom>
              <a:rect b="b" l="l" r="r" t="t"/>
              <a:pathLst>
                <a:path extrusionOk="0" h="38100" w="38100">
                  <a:moveTo>
                    <a:pt x="18858" y="37716"/>
                  </a:moveTo>
                  <a:lnTo>
                    <a:pt x="26047" y="36272"/>
                  </a:lnTo>
                  <a:lnTo>
                    <a:pt x="32058" y="32294"/>
                  </a:lnTo>
                  <a:lnTo>
                    <a:pt x="36183" y="26312"/>
                  </a:lnTo>
                  <a:lnTo>
                    <a:pt x="37716" y="18858"/>
                  </a:lnTo>
                  <a:lnTo>
                    <a:pt x="36183" y="11668"/>
                  </a:lnTo>
                  <a:lnTo>
                    <a:pt x="32058" y="5657"/>
                  </a:lnTo>
                  <a:lnTo>
                    <a:pt x="26047" y="1532"/>
                  </a:lnTo>
                  <a:lnTo>
                    <a:pt x="18858" y="0"/>
                  </a:lnTo>
                  <a:lnTo>
                    <a:pt x="11403" y="1532"/>
                  </a:lnTo>
                  <a:lnTo>
                    <a:pt x="5421" y="5657"/>
                  </a:lnTo>
                  <a:lnTo>
                    <a:pt x="1443" y="11668"/>
                  </a:lnTo>
                  <a:lnTo>
                    <a:pt x="0" y="18858"/>
                  </a:lnTo>
                  <a:lnTo>
                    <a:pt x="1443" y="26312"/>
                  </a:lnTo>
                  <a:lnTo>
                    <a:pt x="5421" y="32294"/>
                  </a:lnTo>
                  <a:lnTo>
                    <a:pt x="11403" y="36272"/>
                  </a:lnTo>
                  <a:lnTo>
                    <a:pt x="18858" y="37716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8" name="Google Shape;478;p1"/>
            <p:cNvSpPr/>
            <p:nvPr/>
          </p:nvSpPr>
          <p:spPr>
            <a:xfrm>
              <a:off x="5616081" y="10513494"/>
              <a:ext cx="38100" cy="38100"/>
            </a:xfrm>
            <a:custGeom>
              <a:rect b="b" l="l" r="r" t="t"/>
              <a:pathLst>
                <a:path extrusionOk="0" h="38100" w="38100">
                  <a:moveTo>
                    <a:pt x="37716" y="18858"/>
                  </a:moveTo>
                  <a:lnTo>
                    <a:pt x="36183" y="11668"/>
                  </a:lnTo>
                  <a:lnTo>
                    <a:pt x="32058" y="5657"/>
                  </a:lnTo>
                  <a:lnTo>
                    <a:pt x="26047" y="1532"/>
                  </a:lnTo>
                  <a:lnTo>
                    <a:pt x="18858" y="0"/>
                  </a:lnTo>
                  <a:lnTo>
                    <a:pt x="11403" y="1532"/>
                  </a:lnTo>
                  <a:lnTo>
                    <a:pt x="5421" y="5657"/>
                  </a:lnTo>
                  <a:lnTo>
                    <a:pt x="1443" y="11668"/>
                  </a:lnTo>
                  <a:lnTo>
                    <a:pt x="0" y="18858"/>
                  </a:lnTo>
                  <a:lnTo>
                    <a:pt x="1443" y="26312"/>
                  </a:lnTo>
                  <a:lnTo>
                    <a:pt x="5421" y="32294"/>
                  </a:lnTo>
                  <a:lnTo>
                    <a:pt x="11403" y="36272"/>
                  </a:lnTo>
                  <a:lnTo>
                    <a:pt x="18858" y="37716"/>
                  </a:lnTo>
                  <a:lnTo>
                    <a:pt x="26047" y="36272"/>
                  </a:lnTo>
                  <a:lnTo>
                    <a:pt x="32058" y="32294"/>
                  </a:lnTo>
                  <a:lnTo>
                    <a:pt x="36183" y="26312"/>
                  </a:lnTo>
                  <a:lnTo>
                    <a:pt x="37716" y="18858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79" name="Google Shape;479;p1"/>
          <p:cNvGrpSpPr/>
          <p:nvPr/>
        </p:nvGrpSpPr>
        <p:grpSpPr>
          <a:xfrm>
            <a:off x="5446712" y="10517187"/>
            <a:ext cx="30162" cy="31750"/>
            <a:chOff x="5446358" y="10516637"/>
            <a:chExt cx="31115" cy="31750"/>
          </a:xfrm>
        </p:grpSpPr>
        <p:sp>
          <p:nvSpPr>
            <p:cNvPr id="480" name="Google Shape;480;p1"/>
            <p:cNvSpPr/>
            <p:nvPr/>
          </p:nvSpPr>
          <p:spPr>
            <a:xfrm>
              <a:off x="5446358" y="10516637"/>
              <a:ext cx="31115" cy="31750"/>
            </a:xfrm>
            <a:custGeom>
              <a:rect b="b" l="l" r="r" t="t"/>
              <a:pathLst>
                <a:path extrusionOk="0" h="31750" w="31114">
                  <a:moveTo>
                    <a:pt x="6914" y="31430"/>
                  </a:moveTo>
                  <a:lnTo>
                    <a:pt x="23886" y="31430"/>
                  </a:lnTo>
                  <a:lnTo>
                    <a:pt x="30801" y="24515"/>
                  </a:lnTo>
                  <a:lnTo>
                    <a:pt x="30801" y="15715"/>
                  </a:lnTo>
                  <a:lnTo>
                    <a:pt x="30801" y="6914"/>
                  </a:lnTo>
                  <a:lnTo>
                    <a:pt x="23886" y="0"/>
                  </a:lnTo>
                  <a:lnTo>
                    <a:pt x="6914" y="0"/>
                  </a:lnTo>
                  <a:lnTo>
                    <a:pt x="0" y="6914"/>
                  </a:lnTo>
                  <a:lnTo>
                    <a:pt x="0" y="24515"/>
                  </a:lnTo>
                  <a:lnTo>
                    <a:pt x="6914" y="31430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1" name="Google Shape;481;p1"/>
            <p:cNvSpPr/>
            <p:nvPr/>
          </p:nvSpPr>
          <p:spPr>
            <a:xfrm>
              <a:off x="5446358" y="10516637"/>
              <a:ext cx="31115" cy="31750"/>
            </a:xfrm>
            <a:custGeom>
              <a:rect b="b" l="l" r="r" t="t"/>
              <a:pathLst>
                <a:path extrusionOk="0" h="31750" w="31114">
                  <a:moveTo>
                    <a:pt x="30801" y="15715"/>
                  </a:moveTo>
                  <a:lnTo>
                    <a:pt x="30801" y="6914"/>
                  </a:lnTo>
                  <a:lnTo>
                    <a:pt x="23886" y="0"/>
                  </a:lnTo>
                  <a:lnTo>
                    <a:pt x="15086" y="0"/>
                  </a:lnTo>
                  <a:lnTo>
                    <a:pt x="6914" y="0"/>
                  </a:lnTo>
                  <a:lnTo>
                    <a:pt x="0" y="6914"/>
                  </a:lnTo>
                  <a:lnTo>
                    <a:pt x="0" y="15715"/>
                  </a:lnTo>
                  <a:lnTo>
                    <a:pt x="0" y="24515"/>
                  </a:lnTo>
                  <a:lnTo>
                    <a:pt x="6914" y="31430"/>
                  </a:lnTo>
                  <a:lnTo>
                    <a:pt x="15086" y="31430"/>
                  </a:lnTo>
                  <a:lnTo>
                    <a:pt x="23886" y="31430"/>
                  </a:lnTo>
                  <a:lnTo>
                    <a:pt x="30801" y="24515"/>
                  </a:lnTo>
                  <a:lnTo>
                    <a:pt x="30801" y="15715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482" name="Google Shape;482;p1"/>
          <p:cNvPicPr preferRelativeResize="0"/>
          <p:nvPr/>
        </p:nvPicPr>
        <p:blipFill rotWithShape="1">
          <a:blip r:embed="rId34">
            <a:alphaModFix/>
          </a:blip>
          <a:srcRect b="0" l="0" r="0" t="0"/>
          <a:stretch/>
        </p:blipFill>
        <p:spPr>
          <a:xfrm>
            <a:off x="7489825" y="10323512"/>
            <a:ext cx="66675" cy="96837"/>
          </a:xfrm>
          <a:prstGeom prst="rect">
            <a:avLst/>
          </a:prstGeom>
          <a:noFill/>
          <a:ln>
            <a:noFill/>
          </a:ln>
        </p:spPr>
      </p:pic>
      <p:pic>
        <p:nvPicPr>
          <p:cNvPr id="483" name="Google Shape;483;p1"/>
          <p:cNvPicPr preferRelativeResize="0"/>
          <p:nvPr/>
        </p:nvPicPr>
        <p:blipFill rotWithShape="1">
          <a:blip r:embed="rId35">
            <a:alphaModFix/>
          </a:blip>
          <a:srcRect b="0" l="0" r="0" t="0"/>
          <a:stretch/>
        </p:blipFill>
        <p:spPr>
          <a:xfrm>
            <a:off x="7319962" y="10326687"/>
            <a:ext cx="90487" cy="90487"/>
          </a:xfrm>
          <a:prstGeom prst="rect">
            <a:avLst/>
          </a:prstGeom>
          <a:noFill/>
          <a:ln>
            <a:noFill/>
          </a:ln>
        </p:spPr>
      </p:pic>
      <p:pic>
        <p:nvPicPr>
          <p:cNvPr id="484" name="Google Shape;484;p1"/>
          <p:cNvPicPr preferRelativeResize="0"/>
          <p:nvPr/>
        </p:nvPicPr>
        <p:blipFill rotWithShape="1">
          <a:blip r:embed="rId36">
            <a:alphaModFix/>
          </a:blip>
          <a:srcRect b="0" l="0" r="0" t="0"/>
          <a:stretch/>
        </p:blipFill>
        <p:spPr>
          <a:xfrm>
            <a:off x="7150100" y="10328275"/>
            <a:ext cx="84137" cy="85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85" name="Google Shape;485;p1"/>
          <p:cNvPicPr preferRelativeResize="0"/>
          <p:nvPr/>
        </p:nvPicPr>
        <p:blipFill rotWithShape="1">
          <a:blip r:embed="rId37">
            <a:alphaModFix/>
          </a:blip>
          <a:srcRect b="0" l="0" r="0" t="0"/>
          <a:stretch/>
        </p:blipFill>
        <p:spPr>
          <a:xfrm>
            <a:off x="6978650" y="10331450"/>
            <a:ext cx="79375" cy="79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86" name="Google Shape;486;p1"/>
          <p:cNvPicPr preferRelativeResize="0"/>
          <p:nvPr/>
        </p:nvPicPr>
        <p:blipFill rotWithShape="1">
          <a:blip r:embed="rId38">
            <a:alphaModFix/>
          </a:blip>
          <a:srcRect b="0" l="0" r="0" t="0"/>
          <a:stretch/>
        </p:blipFill>
        <p:spPr>
          <a:xfrm>
            <a:off x="6808787" y="10334625"/>
            <a:ext cx="74612" cy="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87" name="Google Shape;487;p1"/>
          <p:cNvPicPr preferRelativeResize="0"/>
          <p:nvPr/>
        </p:nvPicPr>
        <p:blipFill rotWithShape="1">
          <a:blip r:embed="rId39">
            <a:alphaModFix/>
          </a:blip>
          <a:srcRect b="0" l="0" r="0" t="0"/>
          <a:stretch/>
        </p:blipFill>
        <p:spPr>
          <a:xfrm>
            <a:off x="6638925" y="10337800"/>
            <a:ext cx="68262" cy="6826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88" name="Google Shape;488;p1"/>
          <p:cNvGrpSpPr/>
          <p:nvPr/>
        </p:nvGrpSpPr>
        <p:grpSpPr>
          <a:xfrm>
            <a:off x="6469062" y="10340975"/>
            <a:ext cx="61912" cy="61912"/>
            <a:chOff x="6469095" y="10341257"/>
            <a:chExt cx="62230" cy="61594"/>
          </a:xfrm>
        </p:grpSpPr>
        <p:sp>
          <p:nvSpPr>
            <p:cNvPr id="489" name="Google Shape;489;p1"/>
            <p:cNvSpPr/>
            <p:nvPr/>
          </p:nvSpPr>
          <p:spPr>
            <a:xfrm>
              <a:off x="6469095" y="10341257"/>
              <a:ext cx="62230" cy="61594"/>
            </a:xfrm>
            <a:custGeom>
              <a:rect b="b" l="l" r="r" t="t"/>
              <a:pathLst>
                <a:path extrusionOk="0" h="61595" w="62229">
                  <a:moveTo>
                    <a:pt x="30801" y="60974"/>
                  </a:moveTo>
                  <a:lnTo>
                    <a:pt x="42774" y="58548"/>
                  </a:lnTo>
                  <a:lnTo>
                    <a:pt x="52566" y="51938"/>
                  </a:lnTo>
                  <a:lnTo>
                    <a:pt x="59177" y="42145"/>
                  </a:lnTo>
                  <a:lnTo>
                    <a:pt x="61603" y="30172"/>
                  </a:lnTo>
                  <a:lnTo>
                    <a:pt x="59177" y="18563"/>
                  </a:lnTo>
                  <a:lnTo>
                    <a:pt x="52566" y="8957"/>
                  </a:lnTo>
                  <a:lnTo>
                    <a:pt x="42774" y="2416"/>
                  </a:lnTo>
                  <a:lnTo>
                    <a:pt x="30801" y="0"/>
                  </a:lnTo>
                  <a:lnTo>
                    <a:pt x="18828" y="2416"/>
                  </a:lnTo>
                  <a:lnTo>
                    <a:pt x="9036" y="8957"/>
                  </a:lnTo>
                  <a:lnTo>
                    <a:pt x="2426" y="18563"/>
                  </a:lnTo>
                  <a:lnTo>
                    <a:pt x="0" y="30172"/>
                  </a:lnTo>
                  <a:lnTo>
                    <a:pt x="2426" y="42145"/>
                  </a:lnTo>
                  <a:lnTo>
                    <a:pt x="9036" y="51938"/>
                  </a:lnTo>
                  <a:lnTo>
                    <a:pt x="18828" y="58548"/>
                  </a:lnTo>
                  <a:lnTo>
                    <a:pt x="30801" y="60974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0" name="Google Shape;490;p1"/>
            <p:cNvSpPr/>
            <p:nvPr/>
          </p:nvSpPr>
          <p:spPr>
            <a:xfrm>
              <a:off x="6469095" y="10341257"/>
              <a:ext cx="62230" cy="61594"/>
            </a:xfrm>
            <a:custGeom>
              <a:rect b="b" l="l" r="r" t="t"/>
              <a:pathLst>
                <a:path extrusionOk="0" h="61595" w="62229">
                  <a:moveTo>
                    <a:pt x="61603" y="30172"/>
                  </a:moveTo>
                  <a:lnTo>
                    <a:pt x="59177" y="18563"/>
                  </a:lnTo>
                  <a:lnTo>
                    <a:pt x="52566" y="8957"/>
                  </a:lnTo>
                  <a:lnTo>
                    <a:pt x="42774" y="2416"/>
                  </a:lnTo>
                  <a:lnTo>
                    <a:pt x="30801" y="0"/>
                  </a:lnTo>
                  <a:lnTo>
                    <a:pt x="18828" y="2416"/>
                  </a:lnTo>
                  <a:lnTo>
                    <a:pt x="9036" y="8957"/>
                  </a:lnTo>
                  <a:lnTo>
                    <a:pt x="2426" y="18563"/>
                  </a:lnTo>
                  <a:lnTo>
                    <a:pt x="0" y="30172"/>
                  </a:lnTo>
                  <a:lnTo>
                    <a:pt x="2426" y="42145"/>
                  </a:lnTo>
                  <a:lnTo>
                    <a:pt x="9036" y="51938"/>
                  </a:lnTo>
                  <a:lnTo>
                    <a:pt x="18828" y="58548"/>
                  </a:lnTo>
                  <a:lnTo>
                    <a:pt x="30801" y="60974"/>
                  </a:lnTo>
                  <a:lnTo>
                    <a:pt x="42774" y="58548"/>
                  </a:lnTo>
                  <a:lnTo>
                    <a:pt x="52566" y="51938"/>
                  </a:lnTo>
                  <a:lnTo>
                    <a:pt x="59177" y="42145"/>
                  </a:lnTo>
                  <a:lnTo>
                    <a:pt x="61603" y="30172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91" name="Google Shape;491;p1"/>
          <p:cNvGrpSpPr/>
          <p:nvPr/>
        </p:nvGrpSpPr>
        <p:grpSpPr>
          <a:xfrm>
            <a:off x="6299200" y="10344150"/>
            <a:ext cx="55562" cy="55562"/>
            <a:chOff x="6299373" y="10343771"/>
            <a:chExt cx="55880" cy="55880"/>
          </a:xfrm>
        </p:grpSpPr>
        <p:sp>
          <p:nvSpPr>
            <p:cNvPr id="492" name="Google Shape;492;p1"/>
            <p:cNvSpPr/>
            <p:nvPr/>
          </p:nvSpPr>
          <p:spPr>
            <a:xfrm>
              <a:off x="6299373" y="10343771"/>
              <a:ext cx="55880" cy="55880"/>
            </a:xfrm>
            <a:custGeom>
              <a:rect b="b" l="l" r="r" t="t"/>
              <a:pathLst>
                <a:path extrusionOk="0" h="55879" w="55879">
                  <a:moveTo>
                    <a:pt x="27658" y="55317"/>
                  </a:moveTo>
                  <a:lnTo>
                    <a:pt x="38344" y="53205"/>
                  </a:lnTo>
                  <a:lnTo>
                    <a:pt x="47145" y="47380"/>
                  </a:lnTo>
                  <a:lnTo>
                    <a:pt x="53116" y="38609"/>
                  </a:lnTo>
                  <a:lnTo>
                    <a:pt x="55317" y="27658"/>
                  </a:lnTo>
                  <a:lnTo>
                    <a:pt x="53116" y="16972"/>
                  </a:lnTo>
                  <a:lnTo>
                    <a:pt x="47145" y="8171"/>
                  </a:lnTo>
                  <a:lnTo>
                    <a:pt x="38344" y="2200"/>
                  </a:lnTo>
                  <a:lnTo>
                    <a:pt x="27658" y="0"/>
                  </a:lnTo>
                  <a:lnTo>
                    <a:pt x="16972" y="2200"/>
                  </a:lnTo>
                  <a:lnTo>
                    <a:pt x="8171" y="8171"/>
                  </a:lnTo>
                  <a:lnTo>
                    <a:pt x="2200" y="16972"/>
                  </a:lnTo>
                  <a:lnTo>
                    <a:pt x="0" y="27658"/>
                  </a:lnTo>
                  <a:lnTo>
                    <a:pt x="2200" y="38609"/>
                  </a:lnTo>
                  <a:lnTo>
                    <a:pt x="8171" y="47380"/>
                  </a:lnTo>
                  <a:lnTo>
                    <a:pt x="16972" y="53205"/>
                  </a:lnTo>
                  <a:lnTo>
                    <a:pt x="27658" y="55317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3" name="Google Shape;493;p1"/>
            <p:cNvSpPr/>
            <p:nvPr/>
          </p:nvSpPr>
          <p:spPr>
            <a:xfrm>
              <a:off x="6299373" y="10343771"/>
              <a:ext cx="55880" cy="55880"/>
            </a:xfrm>
            <a:custGeom>
              <a:rect b="b" l="l" r="r" t="t"/>
              <a:pathLst>
                <a:path extrusionOk="0" h="55879" w="55879">
                  <a:moveTo>
                    <a:pt x="55317" y="27658"/>
                  </a:moveTo>
                  <a:lnTo>
                    <a:pt x="53116" y="16972"/>
                  </a:lnTo>
                  <a:lnTo>
                    <a:pt x="47145" y="8171"/>
                  </a:lnTo>
                  <a:lnTo>
                    <a:pt x="38344" y="2200"/>
                  </a:lnTo>
                  <a:lnTo>
                    <a:pt x="27658" y="0"/>
                  </a:lnTo>
                  <a:lnTo>
                    <a:pt x="16972" y="2200"/>
                  </a:lnTo>
                  <a:lnTo>
                    <a:pt x="8171" y="8171"/>
                  </a:lnTo>
                  <a:lnTo>
                    <a:pt x="2200" y="16972"/>
                  </a:lnTo>
                  <a:lnTo>
                    <a:pt x="0" y="27658"/>
                  </a:lnTo>
                  <a:lnTo>
                    <a:pt x="2200" y="38609"/>
                  </a:lnTo>
                  <a:lnTo>
                    <a:pt x="8171" y="47380"/>
                  </a:lnTo>
                  <a:lnTo>
                    <a:pt x="16972" y="53205"/>
                  </a:lnTo>
                  <a:lnTo>
                    <a:pt x="27658" y="55317"/>
                  </a:lnTo>
                  <a:lnTo>
                    <a:pt x="38344" y="53205"/>
                  </a:lnTo>
                  <a:lnTo>
                    <a:pt x="47145" y="47380"/>
                  </a:lnTo>
                  <a:lnTo>
                    <a:pt x="53116" y="38609"/>
                  </a:lnTo>
                  <a:lnTo>
                    <a:pt x="55317" y="27658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94" name="Google Shape;494;p1"/>
          <p:cNvGrpSpPr/>
          <p:nvPr/>
        </p:nvGrpSpPr>
        <p:grpSpPr>
          <a:xfrm>
            <a:off x="6129337" y="10347325"/>
            <a:ext cx="49212" cy="49212"/>
            <a:chOff x="6129021" y="10346914"/>
            <a:chExt cx="50165" cy="50165"/>
          </a:xfrm>
        </p:grpSpPr>
        <p:sp>
          <p:nvSpPr>
            <p:cNvPr id="495" name="Google Shape;495;p1"/>
            <p:cNvSpPr/>
            <p:nvPr/>
          </p:nvSpPr>
          <p:spPr>
            <a:xfrm>
              <a:off x="6129021" y="10346914"/>
              <a:ext cx="50165" cy="50165"/>
            </a:xfrm>
            <a:custGeom>
              <a:rect b="b" l="l" r="r" t="t"/>
              <a:pathLst>
                <a:path extrusionOk="0" h="50165" w="50164">
                  <a:moveTo>
                    <a:pt x="25144" y="49659"/>
                  </a:moveTo>
                  <a:lnTo>
                    <a:pt x="34543" y="47675"/>
                  </a:lnTo>
                  <a:lnTo>
                    <a:pt x="42352" y="42273"/>
                  </a:lnTo>
                  <a:lnTo>
                    <a:pt x="47685" y="34278"/>
                  </a:lnTo>
                  <a:lnTo>
                    <a:pt x="49659" y="24515"/>
                  </a:lnTo>
                  <a:lnTo>
                    <a:pt x="47685" y="15115"/>
                  </a:lnTo>
                  <a:lnTo>
                    <a:pt x="42352" y="7307"/>
                  </a:lnTo>
                  <a:lnTo>
                    <a:pt x="34543" y="1974"/>
                  </a:lnTo>
                  <a:lnTo>
                    <a:pt x="25144" y="0"/>
                  </a:lnTo>
                  <a:lnTo>
                    <a:pt x="15381" y="1974"/>
                  </a:lnTo>
                  <a:lnTo>
                    <a:pt x="7386" y="7307"/>
                  </a:lnTo>
                  <a:lnTo>
                    <a:pt x="1984" y="15115"/>
                  </a:lnTo>
                  <a:lnTo>
                    <a:pt x="0" y="24515"/>
                  </a:lnTo>
                  <a:lnTo>
                    <a:pt x="1984" y="34278"/>
                  </a:lnTo>
                  <a:lnTo>
                    <a:pt x="7386" y="42273"/>
                  </a:lnTo>
                  <a:lnTo>
                    <a:pt x="15381" y="47675"/>
                  </a:lnTo>
                  <a:lnTo>
                    <a:pt x="25144" y="49659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6" name="Google Shape;496;p1"/>
            <p:cNvSpPr/>
            <p:nvPr/>
          </p:nvSpPr>
          <p:spPr>
            <a:xfrm>
              <a:off x="6129021" y="10346914"/>
              <a:ext cx="50165" cy="50165"/>
            </a:xfrm>
            <a:custGeom>
              <a:rect b="b" l="l" r="r" t="t"/>
              <a:pathLst>
                <a:path extrusionOk="0" h="50165" w="50164">
                  <a:moveTo>
                    <a:pt x="49659" y="24515"/>
                  </a:moveTo>
                  <a:lnTo>
                    <a:pt x="47685" y="15115"/>
                  </a:lnTo>
                  <a:lnTo>
                    <a:pt x="42352" y="7307"/>
                  </a:lnTo>
                  <a:lnTo>
                    <a:pt x="34543" y="1974"/>
                  </a:lnTo>
                  <a:lnTo>
                    <a:pt x="25144" y="0"/>
                  </a:lnTo>
                  <a:lnTo>
                    <a:pt x="15381" y="1974"/>
                  </a:lnTo>
                  <a:lnTo>
                    <a:pt x="7386" y="7307"/>
                  </a:lnTo>
                  <a:lnTo>
                    <a:pt x="1984" y="15115"/>
                  </a:lnTo>
                  <a:lnTo>
                    <a:pt x="0" y="24515"/>
                  </a:lnTo>
                  <a:lnTo>
                    <a:pt x="1984" y="34278"/>
                  </a:lnTo>
                  <a:lnTo>
                    <a:pt x="7386" y="42273"/>
                  </a:lnTo>
                  <a:lnTo>
                    <a:pt x="15381" y="47675"/>
                  </a:lnTo>
                  <a:lnTo>
                    <a:pt x="25144" y="49659"/>
                  </a:lnTo>
                  <a:lnTo>
                    <a:pt x="34543" y="47675"/>
                  </a:lnTo>
                  <a:lnTo>
                    <a:pt x="42352" y="42273"/>
                  </a:lnTo>
                  <a:lnTo>
                    <a:pt x="47685" y="34278"/>
                  </a:lnTo>
                  <a:lnTo>
                    <a:pt x="49659" y="24515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97" name="Google Shape;497;p1"/>
          <p:cNvGrpSpPr/>
          <p:nvPr/>
        </p:nvGrpSpPr>
        <p:grpSpPr>
          <a:xfrm>
            <a:off x="5959475" y="10350500"/>
            <a:ext cx="42862" cy="42862"/>
            <a:chOff x="5959298" y="10350057"/>
            <a:chExt cx="43815" cy="43815"/>
          </a:xfrm>
        </p:grpSpPr>
        <p:sp>
          <p:nvSpPr>
            <p:cNvPr id="498" name="Google Shape;498;p1"/>
            <p:cNvSpPr/>
            <p:nvPr/>
          </p:nvSpPr>
          <p:spPr>
            <a:xfrm>
              <a:off x="5959298" y="10350057"/>
              <a:ext cx="43815" cy="43815"/>
            </a:xfrm>
            <a:custGeom>
              <a:rect b="b" l="l" r="r" t="t"/>
              <a:pathLst>
                <a:path extrusionOk="0" h="43815" w="43814">
                  <a:moveTo>
                    <a:pt x="21372" y="43373"/>
                  </a:moveTo>
                  <a:lnTo>
                    <a:pt x="29848" y="41703"/>
                  </a:lnTo>
                  <a:lnTo>
                    <a:pt x="36851" y="37087"/>
                  </a:lnTo>
                  <a:lnTo>
                    <a:pt x="41615" y="30114"/>
                  </a:lnTo>
                  <a:lnTo>
                    <a:pt x="43373" y="21372"/>
                  </a:lnTo>
                  <a:lnTo>
                    <a:pt x="41615" y="12994"/>
                  </a:lnTo>
                  <a:lnTo>
                    <a:pt x="36851" y="6207"/>
                  </a:lnTo>
                  <a:lnTo>
                    <a:pt x="29848" y="1659"/>
                  </a:lnTo>
                  <a:lnTo>
                    <a:pt x="21372" y="0"/>
                  </a:lnTo>
                  <a:lnTo>
                    <a:pt x="12994" y="1659"/>
                  </a:lnTo>
                  <a:lnTo>
                    <a:pt x="6207" y="6207"/>
                  </a:lnTo>
                  <a:lnTo>
                    <a:pt x="1659" y="12994"/>
                  </a:lnTo>
                  <a:lnTo>
                    <a:pt x="0" y="21372"/>
                  </a:lnTo>
                  <a:lnTo>
                    <a:pt x="1659" y="30114"/>
                  </a:lnTo>
                  <a:lnTo>
                    <a:pt x="6207" y="37087"/>
                  </a:lnTo>
                  <a:lnTo>
                    <a:pt x="12994" y="41703"/>
                  </a:lnTo>
                  <a:lnTo>
                    <a:pt x="21372" y="43373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9" name="Google Shape;499;p1"/>
            <p:cNvSpPr/>
            <p:nvPr/>
          </p:nvSpPr>
          <p:spPr>
            <a:xfrm>
              <a:off x="5959298" y="10350057"/>
              <a:ext cx="43815" cy="43815"/>
            </a:xfrm>
            <a:custGeom>
              <a:rect b="b" l="l" r="r" t="t"/>
              <a:pathLst>
                <a:path extrusionOk="0" h="43815" w="43814">
                  <a:moveTo>
                    <a:pt x="43373" y="21372"/>
                  </a:moveTo>
                  <a:lnTo>
                    <a:pt x="41615" y="12994"/>
                  </a:lnTo>
                  <a:lnTo>
                    <a:pt x="36851" y="6207"/>
                  </a:lnTo>
                  <a:lnTo>
                    <a:pt x="29848" y="1659"/>
                  </a:lnTo>
                  <a:lnTo>
                    <a:pt x="21372" y="0"/>
                  </a:lnTo>
                  <a:lnTo>
                    <a:pt x="12994" y="1659"/>
                  </a:lnTo>
                  <a:lnTo>
                    <a:pt x="6207" y="6207"/>
                  </a:lnTo>
                  <a:lnTo>
                    <a:pt x="1659" y="12994"/>
                  </a:lnTo>
                  <a:lnTo>
                    <a:pt x="0" y="21372"/>
                  </a:lnTo>
                  <a:lnTo>
                    <a:pt x="1659" y="30114"/>
                  </a:lnTo>
                  <a:lnTo>
                    <a:pt x="6207" y="37087"/>
                  </a:lnTo>
                  <a:lnTo>
                    <a:pt x="12994" y="41703"/>
                  </a:lnTo>
                  <a:lnTo>
                    <a:pt x="21372" y="43373"/>
                  </a:lnTo>
                  <a:lnTo>
                    <a:pt x="29848" y="41703"/>
                  </a:lnTo>
                  <a:lnTo>
                    <a:pt x="36851" y="37087"/>
                  </a:lnTo>
                  <a:lnTo>
                    <a:pt x="41615" y="30114"/>
                  </a:lnTo>
                  <a:lnTo>
                    <a:pt x="43373" y="21372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00" name="Google Shape;500;p1"/>
          <p:cNvGrpSpPr/>
          <p:nvPr/>
        </p:nvGrpSpPr>
        <p:grpSpPr>
          <a:xfrm>
            <a:off x="5789612" y="10352087"/>
            <a:ext cx="38100" cy="38100"/>
            <a:chOff x="5788947" y="10352572"/>
            <a:chExt cx="38100" cy="38100"/>
          </a:xfrm>
        </p:grpSpPr>
        <p:sp>
          <p:nvSpPr>
            <p:cNvPr id="501" name="Google Shape;501;p1"/>
            <p:cNvSpPr/>
            <p:nvPr/>
          </p:nvSpPr>
          <p:spPr>
            <a:xfrm>
              <a:off x="5788947" y="10352572"/>
              <a:ext cx="38100" cy="38100"/>
            </a:xfrm>
            <a:custGeom>
              <a:rect b="b" l="l" r="r" t="t"/>
              <a:pathLst>
                <a:path extrusionOk="0" h="38100" w="38100">
                  <a:moveTo>
                    <a:pt x="18858" y="37716"/>
                  </a:moveTo>
                  <a:lnTo>
                    <a:pt x="26312" y="36272"/>
                  </a:lnTo>
                  <a:lnTo>
                    <a:pt x="32294" y="32294"/>
                  </a:lnTo>
                  <a:lnTo>
                    <a:pt x="36272" y="26312"/>
                  </a:lnTo>
                  <a:lnTo>
                    <a:pt x="37716" y="18858"/>
                  </a:lnTo>
                  <a:lnTo>
                    <a:pt x="36272" y="11668"/>
                  </a:lnTo>
                  <a:lnTo>
                    <a:pt x="32294" y="5657"/>
                  </a:lnTo>
                  <a:lnTo>
                    <a:pt x="26312" y="1532"/>
                  </a:lnTo>
                  <a:lnTo>
                    <a:pt x="18858" y="0"/>
                  </a:lnTo>
                  <a:lnTo>
                    <a:pt x="11403" y="1532"/>
                  </a:lnTo>
                  <a:lnTo>
                    <a:pt x="5421" y="5657"/>
                  </a:lnTo>
                  <a:lnTo>
                    <a:pt x="1443" y="11668"/>
                  </a:lnTo>
                  <a:lnTo>
                    <a:pt x="0" y="18858"/>
                  </a:lnTo>
                  <a:lnTo>
                    <a:pt x="1443" y="26312"/>
                  </a:lnTo>
                  <a:lnTo>
                    <a:pt x="5421" y="32294"/>
                  </a:lnTo>
                  <a:lnTo>
                    <a:pt x="11403" y="36272"/>
                  </a:lnTo>
                  <a:lnTo>
                    <a:pt x="18858" y="37716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2" name="Google Shape;502;p1"/>
            <p:cNvSpPr/>
            <p:nvPr/>
          </p:nvSpPr>
          <p:spPr>
            <a:xfrm>
              <a:off x="5788947" y="10352572"/>
              <a:ext cx="38100" cy="38100"/>
            </a:xfrm>
            <a:custGeom>
              <a:rect b="b" l="l" r="r" t="t"/>
              <a:pathLst>
                <a:path extrusionOk="0" h="38100" w="38100">
                  <a:moveTo>
                    <a:pt x="37716" y="18858"/>
                  </a:moveTo>
                  <a:lnTo>
                    <a:pt x="36272" y="11668"/>
                  </a:lnTo>
                  <a:lnTo>
                    <a:pt x="32294" y="5657"/>
                  </a:lnTo>
                  <a:lnTo>
                    <a:pt x="26312" y="1532"/>
                  </a:lnTo>
                  <a:lnTo>
                    <a:pt x="18858" y="0"/>
                  </a:lnTo>
                  <a:lnTo>
                    <a:pt x="11403" y="1532"/>
                  </a:lnTo>
                  <a:lnTo>
                    <a:pt x="5421" y="5657"/>
                  </a:lnTo>
                  <a:lnTo>
                    <a:pt x="1443" y="11668"/>
                  </a:lnTo>
                  <a:lnTo>
                    <a:pt x="0" y="18858"/>
                  </a:lnTo>
                  <a:lnTo>
                    <a:pt x="1443" y="26312"/>
                  </a:lnTo>
                  <a:lnTo>
                    <a:pt x="5421" y="32294"/>
                  </a:lnTo>
                  <a:lnTo>
                    <a:pt x="11403" y="36272"/>
                  </a:lnTo>
                  <a:lnTo>
                    <a:pt x="18858" y="37716"/>
                  </a:lnTo>
                  <a:lnTo>
                    <a:pt x="26312" y="36272"/>
                  </a:lnTo>
                  <a:lnTo>
                    <a:pt x="32294" y="32294"/>
                  </a:lnTo>
                  <a:lnTo>
                    <a:pt x="36272" y="26312"/>
                  </a:lnTo>
                  <a:lnTo>
                    <a:pt x="37716" y="18858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03" name="Google Shape;503;p1"/>
          <p:cNvGrpSpPr/>
          <p:nvPr/>
        </p:nvGrpSpPr>
        <p:grpSpPr>
          <a:xfrm>
            <a:off x="5618162" y="10355262"/>
            <a:ext cx="33337" cy="33337"/>
            <a:chOff x="5618595" y="10355715"/>
            <a:chExt cx="32384" cy="32384"/>
          </a:xfrm>
        </p:grpSpPr>
        <p:sp>
          <p:nvSpPr>
            <p:cNvPr id="504" name="Google Shape;504;p1"/>
            <p:cNvSpPr/>
            <p:nvPr/>
          </p:nvSpPr>
          <p:spPr>
            <a:xfrm>
              <a:off x="5618595" y="10355715"/>
              <a:ext cx="32384" cy="32384"/>
            </a:xfrm>
            <a:custGeom>
              <a:rect b="b" l="l" r="r" t="t"/>
              <a:pathLst>
                <a:path extrusionOk="0" h="32384" w="32385">
                  <a:moveTo>
                    <a:pt x="7543" y="32058"/>
                  </a:moveTo>
                  <a:lnTo>
                    <a:pt x="25144" y="32058"/>
                  </a:lnTo>
                  <a:lnTo>
                    <a:pt x="32058" y="24515"/>
                  </a:lnTo>
                  <a:lnTo>
                    <a:pt x="32058" y="15715"/>
                  </a:lnTo>
                  <a:lnTo>
                    <a:pt x="32058" y="6914"/>
                  </a:lnTo>
                  <a:lnTo>
                    <a:pt x="25144" y="0"/>
                  </a:lnTo>
                  <a:lnTo>
                    <a:pt x="7543" y="0"/>
                  </a:lnTo>
                  <a:lnTo>
                    <a:pt x="0" y="6914"/>
                  </a:lnTo>
                  <a:lnTo>
                    <a:pt x="0" y="24515"/>
                  </a:lnTo>
                  <a:lnTo>
                    <a:pt x="7543" y="32058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5" name="Google Shape;505;p1"/>
            <p:cNvSpPr/>
            <p:nvPr/>
          </p:nvSpPr>
          <p:spPr>
            <a:xfrm>
              <a:off x="5618595" y="10355715"/>
              <a:ext cx="32384" cy="32384"/>
            </a:xfrm>
            <a:custGeom>
              <a:rect b="b" l="l" r="r" t="t"/>
              <a:pathLst>
                <a:path extrusionOk="0" h="32384" w="32385">
                  <a:moveTo>
                    <a:pt x="32058" y="15715"/>
                  </a:moveTo>
                  <a:lnTo>
                    <a:pt x="32058" y="6914"/>
                  </a:lnTo>
                  <a:lnTo>
                    <a:pt x="25144" y="0"/>
                  </a:lnTo>
                  <a:lnTo>
                    <a:pt x="16343" y="0"/>
                  </a:lnTo>
                  <a:lnTo>
                    <a:pt x="7543" y="0"/>
                  </a:lnTo>
                  <a:lnTo>
                    <a:pt x="0" y="6914"/>
                  </a:lnTo>
                  <a:lnTo>
                    <a:pt x="0" y="15715"/>
                  </a:lnTo>
                  <a:lnTo>
                    <a:pt x="0" y="24515"/>
                  </a:lnTo>
                  <a:lnTo>
                    <a:pt x="7543" y="32058"/>
                  </a:lnTo>
                  <a:lnTo>
                    <a:pt x="16343" y="32058"/>
                  </a:lnTo>
                  <a:lnTo>
                    <a:pt x="25144" y="32058"/>
                  </a:lnTo>
                  <a:lnTo>
                    <a:pt x="32058" y="24515"/>
                  </a:lnTo>
                  <a:lnTo>
                    <a:pt x="32058" y="15715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06" name="Google Shape;506;p1"/>
          <p:cNvGrpSpPr/>
          <p:nvPr/>
        </p:nvGrpSpPr>
        <p:grpSpPr>
          <a:xfrm>
            <a:off x="5448300" y="10358437"/>
            <a:ext cx="26987" cy="26987"/>
            <a:chOff x="5448872" y="10358857"/>
            <a:chExt cx="26034" cy="26034"/>
          </a:xfrm>
        </p:grpSpPr>
        <p:sp>
          <p:nvSpPr>
            <p:cNvPr id="507" name="Google Shape;507;p1"/>
            <p:cNvSpPr/>
            <p:nvPr/>
          </p:nvSpPr>
          <p:spPr>
            <a:xfrm>
              <a:off x="5448872" y="10358857"/>
              <a:ext cx="26034" cy="26034"/>
            </a:xfrm>
            <a:custGeom>
              <a:rect b="b" l="l" r="r" t="t"/>
              <a:pathLst>
                <a:path extrusionOk="0" h="26034" w="26035">
                  <a:moveTo>
                    <a:pt x="5657" y="25772"/>
                  </a:moveTo>
                  <a:lnTo>
                    <a:pt x="20115" y="25772"/>
                  </a:lnTo>
                  <a:lnTo>
                    <a:pt x="25772" y="20115"/>
                  </a:lnTo>
                  <a:lnTo>
                    <a:pt x="25772" y="12572"/>
                  </a:lnTo>
                  <a:lnTo>
                    <a:pt x="25772" y="5657"/>
                  </a:lnTo>
                  <a:lnTo>
                    <a:pt x="20115" y="0"/>
                  </a:lnTo>
                  <a:lnTo>
                    <a:pt x="5657" y="0"/>
                  </a:lnTo>
                  <a:lnTo>
                    <a:pt x="0" y="5657"/>
                  </a:lnTo>
                  <a:lnTo>
                    <a:pt x="0" y="20115"/>
                  </a:lnTo>
                  <a:lnTo>
                    <a:pt x="5657" y="25772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8" name="Google Shape;508;p1"/>
            <p:cNvSpPr/>
            <p:nvPr/>
          </p:nvSpPr>
          <p:spPr>
            <a:xfrm>
              <a:off x="5448872" y="10358857"/>
              <a:ext cx="26034" cy="26034"/>
            </a:xfrm>
            <a:custGeom>
              <a:rect b="b" l="l" r="r" t="t"/>
              <a:pathLst>
                <a:path extrusionOk="0" h="26034" w="26035">
                  <a:moveTo>
                    <a:pt x="25772" y="12572"/>
                  </a:moveTo>
                  <a:lnTo>
                    <a:pt x="25772" y="5657"/>
                  </a:lnTo>
                  <a:lnTo>
                    <a:pt x="20115" y="0"/>
                  </a:lnTo>
                  <a:lnTo>
                    <a:pt x="12572" y="0"/>
                  </a:lnTo>
                  <a:lnTo>
                    <a:pt x="5657" y="0"/>
                  </a:lnTo>
                  <a:lnTo>
                    <a:pt x="0" y="5657"/>
                  </a:lnTo>
                  <a:lnTo>
                    <a:pt x="0" y="12572"/>
                  </a:lnTo>
                  <a:lnTo>
                    <a:pt x="0" y="20115"/>
                  </a:lnTo>
                  <a:lnTo>
                    <a:pt x="5657" y="25772"/>
                  </a:lnTo>
                  <a:lnTo>
                    <a:pt x="12572" y="25772"/>
                  </a:lnTo>
                  <a:lnTo>
                    <a:pt x="20115" y="25772"/>
                  </a:lnTo>
                  <a:lnTo>
                    <a:pt x="25772" y="20115"/>
                  </a:lnTo>
                  <a:lnTo>
                    <a:pt x="25772" y="12572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09" name="Google Shape;509;p1"/>
          <p:cNvGrpSpPr/>
          <p:nvPr/>
        </p:nvGrpSpPr>
        <p:grpSpPr>
          <a:xfrm>
            <a:off x="7496175" y="10167937"/>
            <a:ext cx="60325" cy="85725"/>
            <a:chOff x="7495605" y="10168391"/>
            <a:chExt cx="60960" cy="85725"/>
          </a:xfrm>
        </p:grpSpPr>
        <p:sp>
          <p:nvSpPr>
            <p:cNvPr id="510" name="Google Shape;510;p1"/>
            <p:cNvSpPr/>
            <p:nvPr/>
          </p:nvSpPr>
          <p:spPr>
            <a:xfrm>
              <a:off x="7495605" y="10168391"/>
              <a:ext cx="60960" cy="85725"/>
            </a:xfrm>
            <a:custGeom>
              <a:rect b="b" l="l" r="r" t="t"/>
              <a:pathLst>
                <a:path extrusionOk="0" h="85725" w="60959">
                  <a:moveTo>
                    <a:pt x="42745" y="85490"/>
                  </a:moveTo>
                  <a:lnTo>
                    <a:pt x="59236" y="82081"/>
                  </a:lnTo>
                  <a:lnTo>
                    <a:pt x="60386" y="81300"/>
                  </a:lnTo>
                  <a:lnTo>
                    <a:pt x="60386" y="4088"/>
                  </a:lnTo>
                  <a:lnTo>
                    <a:pt x="59236" y="3319"/>
                  </a:lnTo>
                  <a:lnTo>
                    <a:pt x="42745" y="0"/>
                  </a:lnTo>
                  <a:lnTo>
                    <a:pt x="25988" y="3319"/>
                  </a:lnTo>
                  <a:lnTo>
                    <a:pt x="12414" y="12414"/>
                  </a:lnTo>
                  <a:lnTo>
                    <a:pt x="3319" y="25988"/>
                  </a:lnTo>
                  <a:lnTo>
                    <a:pt x="0" y="42745"/>
                  </a:lnTo>
                  <a:lnTo>
                    <a:pt x="3319" y="59236"/>
                  </a:lnTo>
                  <a:lnTo>
                    <a:pt x="12414" y="72839"/>
                  </a:lnTo>
                  <a:lnTo>
                    <a:pt x="25988" y="82081"/>
                  </a:lnTo>
                  <a:lnTo>
                    <a:pt x="42745" y="85490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1" name="Google Shape;511;p1"/>
            <p:cNvSpPr/>
            <p:nvPr/>
          </p:nvSpPr>
          <p:spPr>
            <a:xfrm>
              <a:off x="7495605" y="10168391"/>
              <a:ext cx="60960" cy="85725"/>
            </a:xfrm>
            <a:custGeom>
              <a:rect b="b" l="l" r="r" t="t"/>
              <a:pathLst>
                <a:path extrusionOk="0" h="85725" w="60959">
                  <a:moveTo>
                    <a:pt x="60386" y="4088"/>
                  </a:moveTo>
                  <a:lnTo>
                    <a:pt x="59236" y="3319"/>
                  </a:lnTo>
                  <a:lnTo>
                    <a:pt x="42745" y="0"/>
                  </a:lnTo>
                  <a:lnTo>
                    <a:pt x="25988" y="3319"/>
                  </a:lnTo>
                  <a:lnTo>
                    <a:pt x="12414" y="12414"/>
                  </a:lnTo>
                  <a:lnTo>
                    <a:pt x="3319" y="25988"/>
                  </a:lnTo>
                  <a:lnTo>
                    <a:pt x="0" y="42745"/>
                  </a:lnTo>
                  <a:lnTo>
                    <a:pt x="3319" y="59236"/>
                  </a:lnTo>
                  <a:lnTo>
                    <a:pt x="12414" y="72839"/>
                  </a:lnTo>
                  <a:lnTo>
                    <a:pt x="25988" y="82081"/>
                  </a:lnTo>
                  <a:lnTo>
                    <a:pt x="42745" y="85490"/>
                  </a:lnTo>
                  <a:lnTo>
                    <a:pt x="59236" y="82081"/>
                  </a:lnTo>
                  <a:lnTo>
                    <a:pt x="60386" y="81300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512" name="Google Shape;512;p1"/>
          <p:cNvPicPr preferRelativeResize="0"/>
          <p:nvPr/>
        </p:nvPicPr>
        <p:blipFill rotWithShape="1">
          <a:blip r:embed="rId40">
            <a:alphaModFix/>
          </a:blip>
          <a:srcRect b="0" l="0" r="0" t="0"/>
          <a:stretch/>
        </p:blipFill>
        <p:spPr>
          <a:xfrm>
            <a:off x="7324725" y="10171112"/>
            <a:ext cx="80962" cy="80962"/>
          </a:xfrm>
          <a:prstGeom prst="rect">
            <a:avLst/>
          </a:prstGeom>
          <a:noFill/>
          <a:ln>
            <a:noFill/>
          </a:ln>
        </p:spPr>
      </p:pic>
      <p:pic>
        <p:nvPicPr>
          <p:cNvPr id="513" name="Google Shape;513;p1"/>
          <p:cNvPicPr preferRelativeResize="0"/>
          <p:nvPr/>
        </p:nvPicPr>
        <p:blipFill rotWithShape="1">
          <a:blip r:embed="rId41">
            <a:alphaModFix/>
          </a:blip>
          <a:srcRect b="0" l="0" r="0" t="0"/>
          <a:stretch/>
        </p:blipFill>
        <p:spPr>
          <a:xfrm>
            <a:off x="7154862" y="10172700"/>
            <a:ext cx="74612" cy="76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14" name="Google Shape;514;p1"/>
          <p:cNvPicPr preferRelativeResize="0"/>
          <p:nvPr/>
        </p:nvPicPr>
        <p:blipFill rotWithShape="1">
          <a:blip r:embed="rId42">
            <a:alphaModFix/>
          </a:blip>
          <a:srcRect b="0" l="0" r="0" t="0"/>
          <a:stretch/>
        </p:blipFill>
        <p:spPr>
          <a:xfrm>
            <a:off x="6985000" y="10175875"/>
            <a:ext cx="68262" cy="69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15" name="Google Shape;515;p1"/>
          <p:cNvPicPr preferRelativeResize="0"/>
          <p:nvPr/>
        </p:nvPicPr>
        <p:blipFill rotWithShape="1">
          <a:blip r:embed="rId43">
            <a:alphaModFix/>
          </a:blip>
          <a:srcRect b="0" l="0" r="0" t="0"/>
          <a:stretch/>
        </p:blipFill>
        <p:spPr>
          <a:xfrm>
            <a:off x="6813550" y="10179050"/>
            <a:ext cx="65087" cy="6508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16" name="Google Shape;516;p1"/>
          <p:cNvGrpSpPr/>
          <p:nvPr/>
        </p:nvGrpSpPr>
        <p:grpSpPr>
          <a:xfrm>
            <a:off x="6643687" y="10182225"/>
            <a:ext cx="58737" cy="58737"/>
            <a:chOff x="6643848" y="10181591"/>
            <a:chExt cx="59055" cy="59055"/>
          </a:xfrm>
        </p:grpSpPr>
        <p:sp>
          <p:nvSpPr>
            <p:cNvPr id="517" name="Google Shape;517;p1"/>
            <p:cNvSpPr/>
            <p:nvPr/>
          </p:nvSpPr>
          <p:spPr>
            <a:xfrm>
              <a:off x="6643848" y="10181591"/>
              <a:ext cx="59055" cy="59055"/>
            </a:xfrm>
            <a:custGeom>
              <a:rect b="b" l="l" r="r" t="t"/>
              <a:pathLst>
                <a:path extrusionOk="0" h="59054" w="59054">
                  <a:moveTo>
                    <a:pt x="28915" y="58460"/>
                  </a:moveTo>
                  <a:lnTo>
                    <a:pt x="40427" y="56240"/>
                  </a:lnTo>
                  <a:lnTo>
                    <a:pt x="49816" y="50131"/>
                  </a:lnTo>
                  <a:lnTo>
                    <a:pt x="56142" y="40957"/>
                  </a:lnTo>
                  <a:lnTo>
                    <a:pt x="58460" y="29544"/>
                  </a:lnTo>
                  <a:lnTo>
                    <a:pt x="56142" y="18033"/>
                  </a:lnTo>
                  <a:lnTo>
                    <a:pt x="49816" y="8643"/>
                  </a:lnTo>
                  <a:lnTo>
                    <a:pt x="40427" y="2317"/>
                  </a:lnTo>
                  <a:lnTo>
                    <a:pt x="28915" y="0"/>
                  </a:lnTo>
                  <a:lnTo>
                    <a:pt x="17767" y="2317"/>
                  </a:lnTo>
                  <a:lnTo>
                    <a:pt x="8564" y="8643"/>
                  </a:lnTo>
                  <a:lnTo>
                    <a:pt x="2308" y="18033"/>
                  </a:lnTo>
                  <a:lnTo>
                    <a:pt x="0" y="29544"/>
                  </a:lnTo>
                  <a:lnTo>
                    <a:pt x="2308" y="40957"/>
                  </a:lnTo>
                  <a:lnTo>
                    <a:pt x="8564" y="50131"/>
                  </a:lnTo>
                  <a:lnTo>
                    <a:pt x="17767" y="56240"/>
                  </a:lnTo>
                  <a:lnTo>
                    <a:pt x="28915" y="58460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8" name="Google Shape;518;p1"/>
            <p:cNvSpPr/>
            <p:nvPr/>
          </p:nvSpPr>
          <p:spPr>
            <a:xfrm>
              <a:off x="6643848" y="10181591"/>
              <a:ext cx="59055" cy="59055"/>
            </a:xfrm>
            <a:custGeom>
              <a:rect b="b" l="l" r="r" t="t"/>
              <a:pathLst>
                <a:path extrusionOk="0" h="59054" w="59054">
                  <a:moveTo>
                    <a:pt x="58460" y="29544"/>
                  </a:moveTo>
                  <a:lnTo>
                    <a:pt x="56142" y="18033"/>
                  </a:lnTo>
                  <a:lnTo>
                    <a:pt x="49816" y="8643"/>
                  </a:lnTo>
                  <a:lnTo>
                    <a:pt x="40427" y="2317"/>
                  </a:lnTo>
                  <a:lnTo>
                    <a:pt x="28915" y="0"/>
                  </a:lnTo>
                  <a:lnTo>
                    <a:pt x="17767" y="2317"/>
                  </a:lnTo>
                  <a:lnTo>
                    <a:pt x="8564" y="8643"/>
                  </a:lnTo>
                  <a:lnTo>
                    <a:pt x="2308" y="18033"/>
                  </a:lnTo>
                  <a:lnTo>
                    <a:pt x="0" y="29544"/>
                  </a:lnTo>
                  <a:lnTo>
                    <a:pt x="2308" y="40957"/>
                  </a:lnTo>
                  <a:lnTo>
                    <a:pt x="8564" y="50131"/>
                  </a:lnTo>
                  <a:lnTo>
                    <a:pt x="17767" y="56240"/>
                  </a:lnTo>
                  <a:lnTo>
                    <a:pt x="28915" y="58460"/>
                  </a:lnTo>
                  <a:lnTo>
                    <a:pt x="40427" y="56240"/>
                  </a:lnTo>
                  <a:lnTo>
                    <a:pt x="49816" y="50131"/>
                  </a:lnTo>
                  <a:lnTo>
                    <a:pt x="56142" y="40957"/>
                  </a:lnTo>
                  <a:lnTo>
                    <a:pt x="58460" y="29544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19" name="Google Shape;519;p1"/>
          <p:cNvGrpSpPr/>
          <p:nvPr/>
        </p:nvGrpSpPr>
        <p:grpSpPr>
          <a:xfrm>
            <a:off x="6473825" y="10183812"/>
            <a:ext cx="52387" cy="53975"/>
            <a:chOff x="6473496" y="10184106"/>
            <a:chExt cx="53340" cy="53975"/>
          </a:xfrm>
        </p:grpSpPr>
        <p:sp>
          <p:nvSpPr>
            <p:cNvPr id="520" name="Google Shape;520;p1"/>
            <p:cNvSpPr/>
            <p:nvPr/>
          </p:nvSpPr>
          <p:spPr>
            <a:xfrm>
              <a:off x="6473496" y="10184106"/>
              <a:ext cx="53340" cy="53975"/>
            </a:xfrm>
            <a:custGeom>
              <a:rect b="b" l="l" r="r" t="t"/>
              <a:pathLst>
                <a:path extrusionOk="0" h="53975" w="53340">
                  <a:moveTo>
                    <a:pt x="26401" y="53431"/>
                  </a:moveTo>
                  <a:lnTo>
                    <a:pt x="36625" y="51339"/>
                  </a:lnTo>
                  <a:lnTo>
                    <a:pt x="45023" y="45652"/>
                  </a:lnTo>
                  <a:lnTo>
                    <a:pt x="50710" y="37254"/>
                  </a:lnTo>
                  <a:lnTo>
                    <a:pt x="52802" y="27029"/>
                  </a:lnTo>
                  <a:lnTo>
                    <a:pt x="50710" y="16441"/>
                  </a:lnTo>
                  <a:lnTo>
                    <a:pt x="45023" y="7857"/>
                  </a:lnTo>
                  <a:lnTo>
                    <a:pt x="36625" y="2101"/>
                  </a:lnTo>
                  <a:lnTo>
                    <a:pt x="26401" y="0"/>
                  </a:lnTo>
                  <a:lnTo>
                    <a:pt x="16176" y="2101"/>
                  </a:lnTo>
                  <a:lnTo>
                    <a:pt x="7778" y="7857"/>
                  </a:lnTo>
                  <a:lnTo>
                    <a:pt x="2092" y="16441"/>
                  </a:lnTo>
                  <a:lnTo>
                    <a:pt x="0" y="27029"/>
                  </a:lnTo>
                  <a:lnTo>
                    <a:pt x="2092" y="37254"/>
                  </a:lnTo>
                  <a:lnTo>
                    <a:pt x="7778" y="45652"/>
                  </a:lnTo>
                  <a:lnTo>
                    <a:pt x="16176" y="51339"/>
                  </a:lnTo>
                  <a:lnTo>
                    <a:pt x="26401" y="53431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1" name="Google Shape;521;p1"/>
            <p:cNvSpPr/>
            <p:nvPr/>
          </p:nvSpPr>
          <p:spPr>
            <a:xfrm>
              <a:off x="6473496" y="10184106"/>
              <a:ext cx="53340" cy="53975"/>
            </a:xfrm>
            <a:custGeom>
              <a:rect b="b" l="l" r="r" t="t"/>
              <a:pathLst>
                <a:path extrusionOk="0" h="53975" w="53340">
                  <a:moveTo>
                    <a:pt x="52802" y="27029"/>
                  </a:moveTo>
                  <a:lnTo>
                    <a:pt x="50710" y="16441"/>
                  </a:lnTo>
                  <a:lnTo>
                    <a:pt x="45023" y="7857"/>
                  </a:lnTo>
                  <a:lnTo>
                    <a:pt x="36625" y="2101"/>
                  </a:lnTo>
                  <a:lnTo>
                    <a:pt x="26401" y="0"/>
                  </a:lnTo>
                  <a:lnTo>
                    <a:pt x="16176" y="2101"/>
                  </a:lnTo>
                  <a:lnTo>
                    <a:pt x="7778" y="7857"/>
                  </a:lnTo>
                  <a:lnTo>
                    <a:pt x="2092" y="16441"/>
                  </a:lnTo>
                  <a:lnTo>
                    <a:pt x="0" y="27029"/>
                  </a:lnTo>
                  <a:lnTo>
                    <a:pt x="2092" y="37254"/>
                  </a:lnTo>
                  <a:lnTo>
                    <a:pt x="7778" y="45652"/>
                  </a:lnTo>
                  <a:lnTo>
                    <a:pt x="16176" y="51339"/>
                  </a:lnTo>
                  <a:lnTo>
                    <a:pt x="26401" y="53431"/>
                  </a:lnTo>
                  <a:lnTo>
                    <a:pt x="36625" y="51339"/>
                  </a:lnTo>
                  <a:lnTo>
                    <a:pt x="45023" y="45652"/>
                  </a:lnTo>
                  <a:lnTo>
                    <a:pt x="50710" y="37254"/>
                  </a:lnTo>
                  <a:lnTo>
                    <a:pt x="52802" y="27029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22" name="Google Shape;522;p1"/>
          <p:cNvGrpSpPr/>
          <p:nvPr/>
        </p:nvGrpSpPr>
        <p:grpSpPr>
          <a:xfrm>
            <a:off x="6302375" y="10186987"/>
            <a:ext cx="49212" cy="49212"/>
            <a:chOff x="6303144" y="10187249"/>
            <a:chExt cx="48260" cy="48260"/>
          </a:xfrm>
        </p:grpSpPr>
        <p:sp>
          <p:nvSpPr>
            <p:cNvPr id="523" name="Google Shape;523;p1"/>
            <p:cNvSpPr/>
            <p:nvPr/>
          </p:nvSpPr>
          <p:spPr>
            <a:xfrm>
              <a:off x="6303144" y="10187249"/>
              <a:ext cx="48260" cy="48260"/>
            </a:xfrm>
            <a:custGeom>
              <a:rect b="b" l="l" r="r" t="t"/>
              <a:pathLst>
                <a:path extrusionOk="0" h="48259" w="48260">
                  <a:moveTo>
                    <a:pt x="23886" y="47773"/>
                  </a:moveTo>
                  <a:lnTo>
                    <a:pt x="33188" y="45897"/>
                  </a:lnTo>
                  <a:lnTo>
                    <a:pt x="40780" y="40780"/>
                  </a:lnTo>
                  <a:lnTo>
                    <a:pt x="45897" y="33188"/>
                  </a:lnTo>
                  <a:lnTo>
                    <a:pt x="47773" y="23886"/>
                  </a:lnTo>
                  <a:lnTo>
                    <a:pt x="45897" y="14585"/>
                  </a:lnTo>
                  <a:lnTo>
                    <a:pt x="40780" y="6993"/>
                  </a:lnTo>
                  <a:lnTo>
                    <a:pt x="33188" y="1875"/>
                  </a:lnTo>
                  <a:lnTo>
                    <a:pt x="23886" y="0"/>
                  </a:lnTo>
                  <a:lnTo>
                    <a:pt x="14585" y="1875"/>
                  </a:lnTo>
                  <a:lnTo>
                    <a:pt x="6993" y="6993"/>
                  </a:lnTo>
                  <a:lnTo>
                    <a:pt x="1875" y="14585"/>
                  </a:lnTo>
                  <a:lnTo>
                    <a:pt x="0" y="23886"/>
                  </a:lnTo>
                  <a:lnTo>
                    <a:pt x="1875" y="33188"/>
                  </a:lnTo>
                  <a:lnTo>
                    <a:pt x="6993" y="40780"/>
                  </a:lnTo>
                  <a:lnTo>
                    <a:pt x="14585" y="45897"/>
                  </a:lnTo>
                  <a:lnTo>
                    <a:pt x="23886" y="47773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4" name="Google Shape;524;p1"/>
            <p:cNvSpPr/>
            <p:nvPr/>
          </p:nvSpPr>
          <p:spPr>
            <a:xfrm>
              <a:off x="6303144" y="10187249"/>
              <a:ext cx="48260" cy="48260"/>
            </a:xfrm>
            <a:custGeom>
              <a:rect b="b" l="l" r="r" t="t"/>
              <a:pathLst>
                <a:path extrusionOk="0" h="48259" w="48260">
                  <a:moveTo>
                    <a:pt x="47773" y="23886"/>
                  </a:moveTo>
                  <a:lnTo>
                    <a:pt x="45897" y="14585"/>
                  </a:lnTo>
                  <a:lnTo>
                    <a:pt x="40780" y="6993"/>
                  </a:lnTo>
                  <a:lnTo>
                    <a:pt x="33188" y="1875"/>
                  </a:lnTo>
                  <a:lnTo>
                    <a:pt x="23886" y="0"/>
                  </a:lnTo>
                  <a:lnTo>
                    <a:pt x="14585" y="1875"/>
                  </a:lnTo>
                  <a:lnTo>
                    <a:pt x="6993" y="6993"/>
                  </a:lnTo>
                  <a:lnTo>
                    <a:pt x="1875" y="14585"/>
                  </a:lnTo>
                  <a:lnTo>
                    <a:pt x="0" y="23886"/>
                  </a:lnTo>
                  <a:lnTo>
                    <a:pt x="1875" y="33188"/>
                  </a:lnTo>
                  <a:lnTo>
                    <a:pt x="6993" y="40780"/>
                  </a:lnTo>
                  <a:lnTo>
                    <a:pt x="14585" y="45897"/>
                  </a:lnTo>
                  <a:lnTo>
                    <a:pt x="23886" y="47773"/>
                  </a:lnTo>
                  <a:lnTo>
                    <a:pt x="33188" y="45897"/>
                  </a:lnTo>
                  <a:lnTo>
                    <a:pt x="40780" y="40780"/>
                  </a:lnTo>
                  <a:lnTo>
                    <a:pt x="45897" y="33188"/>
                  </a:lnTo>
                  <a:lnTo>
                    <a:pt x="47773" y="23886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25" name="Google Shape;525;p1"/>
          <p:cNvGrpSpPr/>
          <p:nvPr/>
        </p:nvGrpSpPr>
        <p:grpSpPr>
          <a:xfrm>
            <a:off x="6132512" y="10190162"/>
            <a:ext cx="42862" cy="42862"/>
            <a:chOff x="6132793" y="10189764"/>
            <a:chExt cx="42545" cy="43180"/>
          </a:xfrm>
        </p:grpSpPr>
        <p:sp>
          <p:nvSpPr>
            <p:cNvPr id="526" name="Google Shape;526;p1"/>
            <p:cNvSpPr/>
            <p:nvPr/>
          </p:nvSpPr>
          <p:spPr>
            <a:xfrm>
              <a:off x="6132793" y="10189764"/>
              <a:ext cx="42545" cy="43180"/>
            </a:xfrm>
            <a:custGeom>
              <a:rect b="b" l="l" r="r" t="t"/>
              <a:pathLst>
                <a:path extrusionOk="0" h="43179" w="42545">
                  <a:moveTo>
                    <a:pt x="21372" y="42745"/>
                  </a:moveTo>
                  <a:lnTo>
                    <a:pt x="29387" y="40996"/>
                  </a:lnTo>
                  <a:lnTo>
                    <a:pt x="35987" y="36301"/>
                  </a:lnTo>
                  <a:lnTo>
                    <a:pt x="40466" y="29485"/>
                  </a:lnTo>
                  <a:lnTo>
                    <a:pt x="42116" y="21372"/>
                  </a:lnTo>
                  <a:lnTo>
                    <a:pt x="40466" y="12994"/>
                  </a:lnTo>
                  <a:lnTo>
                    <a:pt x="35987" y="6207"/>
                  </a:lnTo>
                  <a:lnTo>
                    <a:pt x="29387" y="1659"/>
                  </a:lnTo>
                  <a:lnTo>
                    <a:pt x="21372" y="0"/>
                  </a:lnTo>
                  <a:lnTo>
                    <a:pt x="12994" y="1659"/>
                  </a:lnTo>
                  <a:lnTo>
                    <a:pt x="6207" y="6207"/>
                  </a:lnTo>
                  <a:lnTo>
                    <a:pt x="1659" y="12994"/>
                  </a:lnTo>
                  <a:lnTo>
                    <a:pt x="0" y="21372"/>
                  </a:lnTo>
                  <a:lnTo>
                    <a:pt x="1659" y="29485"/>
                  </a:lnTo>
                  <a:lnTo>
                    <a:pt x="6207" y="36301"/>
                  </a:lnTo>
                  <a:lnTo>
                    <a:pt x="12994" y="40996"/>
                  </a:lnTo>
                  <a:lnTo>
                    <a:pt x="21372" y="42745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7" name="Google Shape;527;p1"/>
            <p:cNvSpPr/>
            <p:nvPr/>
          </p:nvSpPr>
          <p:spPr>
            <a:xfrm>
              <a:off x="6132793" y="10189764"/>
              <a:ext cx="42545" cy="43180"/>
            </a:xfrm>
            <a:custGeom>
              <a:rect b="b" l="l" r="r" t="t"/>
              <a:pathLst>
                <a:path extrusionOk="0" h="43179" w="42545">
                  <a:moveTo>
                    <a:pt x="42116" y="21372"/>
                  </a:moveTo>
                  <a:lnTo>
                    <a:pt x="40466" y="12994"/>
                  </a:lnTo>
                  <a:lnTo>
                    <a:pt x="35987" y="6207"/>
                  </a:lnTo>
                  <a:lnTo>
                    <a:pt x="29387" y="1659"/>
                  </a:lnTo>
                  <a:lnTo>
                    <a:pt x="21372" y="0"/>
                  </a:lnTo>
                  <a:lnTo>
                    <a:pt x="12994" y="1659"/>
                  </a:lnTo>
                  <a:lnTo>
                    <a:pt x="6207" y="6207"/>
                  </a:lnTo>
                  <a:lnTo>
                    <a:pt x="1659" y="12994"/>
                  </a:lnTo>
                  <a:lnTo>
                    <a:pt x="0" y="21372"/>
                  </a:lnTo>
                  <a:lnTo>
                    <a:pt x="1659" y="29485"/>
                  </a:lnTo>
                  <a:lnTo>
                    <a:pt x="6207" y="36301"/>
                  </a:lnTo>
                  <a:lnTo>
                    <a:pt x="12994" y="40996"/>
                  </a:lnTo>
                  <a:lnTo>
                    <a:pt x="21372" y="42745"/>
                  </a:lnTo>
                  <a:lnTo>
                    <a:pt x="29387" y="40996"/>
                  </a:lnTo>
                  <a:lnTo>
                    <a:pt x="35987" y="36301"/>
                  </a:lnTo>
                  <a:lnTo>
                    <a:pt x="40466" y="29485"/>
                  </a:lnTo>
                  <a:lnTo>
                    <a:pt x="42116" y="21372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28" name="Google Shape;528;p1"/>
          <p:cNvGrpSpPr/>
          <p:nvPr/>
        </p:nvGrpSpPr>
        <p:grpSpPr>
          <a:xfrm>
            <a:off x="5962650" y="10191750"/>
            <a:ext cx="36512" cy="38100"/>
            <a:chOff x="5962441" y="10192277"/>
            <a:chExt cx="37465" cy="37465"/>
          </a:xfrm>
        </p:grpSpPr>
        <p:sp>
          <p:nvSpPr>
            <p:cNvPr id="529" name="Google Shape;529;p1"/>
            <p:cNvSpPr/>
            <p:nvPr/>
          </p:nvSpPr>
          <p:spPr>
            <a:xfrm>
              <a:off x="5962441" y="10192277"/>
              <a:ext cx="37465" cy="37465"/>
            </a:xfrm>
            <a:custGeom>
              <a:rect b="b" l="l" r="r" t="t"/>
              <a:pathLst>
                <a:path extrusionOk="0" h="37465" w="37464">
                  <a:moveTo>
                    <a:pt x="18229" y="37087"/>
                  </a:moveTo>
                  <a:lnTo>
                    <a:pt x="25684" y="35653"/>
                  </a:lnTo>
                  <a:lnTo>
                    <a:pt x="31665" y="31744"/>
                  </a:lnTo>
                  <a:lnTo>
                    <a:pt x="35643" y="25949"/>
                  </a:lnTo>
                  <a:lnTo>
                    <a:pt x="37087" y="18858"/>
                  </a:lnTo>
                  <a:lnTo>
                    <a:pt x="35643" y="11668"/>
                  </a:lnTo>
                  <a:lnTo>
                    <a:pt x="31665" y="5657"/>
                  </a:lnTo>
                  <a:lnTo>
                    <a:pt x="25684" y="1532"/>
                  </a:lnTo>
                  <a:lnTo>
                    <a:pt x="18229" y="0"/>
                  </a:lnTo>
                  <a:lnTo>
                    <a:pt x="11138" y="1532"/>
                  </a:lnTo>
                  <a:lnTo>
                    <a:pt x="5343" y="5657"/>
                  </a:lnTo>
                  <a:lnTo>
                    <a:pt x="1434" y="11668"/>
                  </a:lnTo>
                  <a:lnTo>
                    <a:pt x="0" y="18858"/>
                  </a:lnTo>
                  <a:lnTo>
                    <a:pt x="1434" y="25949"/>
                  </a:lnTo>
                  <a:lnTo>
                    <a:pt x="5343" y="31744"/>
                  </a:lnTo>
                  <a:lnTo>
                    <a:pt x="11138" y="35653"/>
                  </a:lnTo>
                  <a:lnTo>
                    <a:pt x="18229" y="37087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0" name="Google Shape;530;p1"/>
            <p:cNvSpPr/>
            <p:nvPr/>
          </p:nvSpPr>
          <p:spPr>
            <a:xfrm>
              <a:off x="5962441" y="10192277"/>
              <a:ext cx="37465" cy="37465"/>
            </a:xfrm>
            <a:custGeom>
              <a:rect b="b" l="l" r="r" t="t"/>
              <a:pathLst>
                <a:path extrusionOk="0" h="37465" w="37464">
                  <a:moveTo>
                    <a:pt x="37087" y="18858"/>
                  </a:moveTo>
                  <a:lnTo>
                    <a:pt x="35643" y="11668"/>
                  </a:lnTo>
                  <a:lnTo>
                    <a:pt x="31665" y="5657"/>
                  </a:lnTo>
                  <a:lnTo>
                    <a:pt x="25684" y="1532"/>
                  </a:lnTo>
                  <a:lnTo>
                    <a:pt x="18229" y="0"/>
                  </a:lnTo>
                  <a:lnTo>
                    <a:pt x="11138" y="1532"/>
                  </a:lnTo>
                  <a:lnTo>
                    <a:pt x="5343" y="5657"/>
                  </a:lnTo>
                  <a:lnTo>
                    <a:pt x="1434" y="11668"/>
                  </a:lnTo>
                  <a:lnTo>
                    <a:pt x="0" y="18858"/>
                  </a:lnTo>
                  <a:lnTo>
                    <a:pt x="1434" y="25949"/>
                  </a:lnTo>
                  <a:lnTo>
                    <a:pt x="5343" y="31744"/>
                  </a:lnTo>
                  <a:lnTo>
                    <a:pt x="11138" y="35653"/>
                  </a:lnTo>
                  <a:lnTo>
                    <a:pt x="18229" y="37087"/>
                  </a:lnTo>
                  <a:lnTo>
                    <a:pt x="25684" y="35653"/>
                  </a:lnTo>
                  <a:lnTo>
                    <a:pt x="31665" y="31744"/>
                  </a:lnTo>
                  <a:lnTo>
                    <a:pt x="35643" y="25949"/>
                  </a:lnTo>
                  <a:lnTo>
                    <a:pt x="37087" y="18858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31" name="Google Shape;531;p1"/>
          <p:cNvGrpSpPr/>
          <p:nvPr/>
        </p:nvGrpSpPr>
        <p:grpSpPr>
          <a:xfrm>
            <a:off x="5792787" y="10194925"/>
            <a:ext cx="31750" cy="31750"/>
            <a:chOff x="5792090" y="10195421"/>
            <a:chExt cx="31750" cy="31750"/>
          </a:xfrm>
        </p:grpSpPr>
        <p:sp>
          <p:nvSpPr>
            <p:cNvPr id="532" name="Google Shape;532;p1"/>
            <p:cNvSpPr/>
            <p:nvPr/>
          </p:nvSpPr>
          <p:spPr>
            <a:xfrm>
              <a:off x="5792090" y="10195421"/>
              <a:ext cx="31750" cy="31750"/>
            </a:xfrm>
            <a:custGeom>
              <a:rect b="b" l="l" r="r" t="t"/>
              <a:pathLst>
                <a:path extrusionOk="0" h="31750" w="31750">
                  <a:moveTo>
                    <a:pt x="6914" y="31430"/>
                  </a:moveTo>
                  <a:lnTo>
                    <a:pt x="24515" y="31430"/>
                  </a:lnTo>
                  <a:lnTo>
                    <a:pt x="31430" y="24515"/>
                  </a:lnTo>
                  <a:lnTo>
                    <a:pt x="31430" y="15715"/>
                  </a:lnTo>
                  <a:lnTo>
                    <a:pt x="31430" y="6914"/>
                  </a:lnTo>
                  <a:lnTo>
                    <a:pt x="24515" y="0"/>
                  </a:lnTo>
                  <a:lnTo>
                    <a:pt x="6914" y="0"/>
                  </a:lnTo>
                  <a:lnTo>
                    <a:pt x="0" y="6914"/>
                  </a:lnTo>
                  <a:lnTo>
                    <a:pt x="0" y="24515"/>
                  </a:lnTo>
                  <a:lnTo>
                    <a:pt x="6914" y="31430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3" name="Google Shape;533;p1"/>
            <p:cNvSpPr/>
            <p:nvPr/>
          </p:nvSpPr>
          <p:spPr>
            <a:xfrm>
              <a:off x="5792090" y="10195421"/>
              <a:ext cx="31750" cy="31750"/>
            </a:xfrm>
            <a:custGeom>
              <a:rect b="b" l="l" r="r" t="t"/>
              <a:pathLst>
                <a:path extrusionOk="0" h="31750" w="31750">
                  <a:moveTo>
                    <a:pt x="31430" y="15715"/>
                  </a:moveTo>
                  <a:lnTo>
                    <a:pt x="31430" y="6914"/>
                  </a:lnTo>
                  <a:lnTo>
                    <a:pt x="24515" y="0"/>
                  </a:lnTo>
                  <a:lnTo>
                    <a:pt x="15715" y="0"/>
                  </a:lnTo>
                  <a:lnTo>
                    <a:pt x="6914" y="0"/>
                  </a:lnTo>
                  <a:lnTo>
                    <a:pt x="0" y="6914"/>
                  </a:lnTo>
                  <a:lnTo>
                    <a:pt x="0" y="15715"/>
                  </a:lnTo>
                  <a:lnTo>
                    <a:pt x="0" y="24515"/>
                  </a:lnTo>
                  <a:lnTo>
                    <a:pt x="6914" y="31430"/>
                  </a:lnTo>
                  <a:lnTo>
                    <a:pt x="15715" y="31430"/>
                  </a:lnTo>
                  <a:lnTo>
                    <a:pt x="24515" y="31430"/>
                  </a:lnTo>
                  <a:lnTo>
                    <a:pt x="31430" y="24515"/>
                  </a:lnTo>
                  <a:lnTo>
                    <a:pt x="31430" y="15715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34" name="Google Shape;534;p1"/>
          <p:cNvGrpSpPr/>
          <p:nvPr/>
        </p:nvGrpSpPr>
        <p:grpSpPr>
          <a:xfrm>
            <a:off x="5621337" y="10198100"/>
            <a:ext cx="26987" cy="26987"/>
            <a:chOff x="5621739" y="10197935"/>
            <a:chExt cx="26670" cy="26670"/>
          </a:xfrm>
        </p:grpSpPr>
        <p:sp>
          <p:nvSpPr>
            <p:cNvPr id="535" name="Google Shape;535;p1"/>
            <p:cNvSpPr/>
            <p:nvPr/>
          </p:nvSpPr>
          <p:spPr>
            <a:xfrm>
              <a:off x="5621739" y="10197935"/>
              <a:ext cx="26670" cy="26670"/>
            </a:xfrm>
            <a:custGeom>
              <a:rect b="b" l="l" r="r" t="t"/>
              <a:pathLst>
                <a:path extrusionOk="0" h="26670" w="26670">
                  <a:moveTo>
                    <a:pt x="5657" y="26401"/>
                  </a:moveTo>
                  <a:lnTo>
                    <a:pt x="20115" y="26401"/>
                  </a:lnTo>
                  <a:lnTo>
                    <a:pt x="26401" y="20115"/>
                  </a:lnTo>
                  <a:lnTo>
                    <a:pt x="26401" y="13200"/>
                  </a:lnTo>
                  <a:lnTo>
                    <a:pt x="26401" y="5657"/>
                  </a:lnTo>
                  <a:lnTo>
                    <a:pt x="20115" y="0"/>
                  </a:lnTo>
                  <a:lnTo>
                    <a:pt x="5657" y="0"/>
                  </a:lnTo>
                  <a:lnTo>
                    <a:pt x="0" y="5657"/>
                  </a:lnTo>
                  <a:lnTo>
                    <a:pt x="0" y="20115"/>
                  </a:lnTo>
                  <a:lnTo>
                    <a:pt x="5657" y="26401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6" name="Google Shape;536;p1"/>
            <p:cNvSpPr/>
            <p:nvPr/>
          </p:nvSpPr>
          <p:spPr>
            <a:xfrm>
              <a:off x="5621739" y="10197935"/>
              <a:ext cx="26670" cy="26670"/>
            </a:xfrm>
            <a:custGeom>
              <a:rect b="b" l="l" r="r" t="t"/>
              <a:pathLst>
                <a:path extrusionOk="0" h="26670" w="26670">
                  <a:moveTo>
                    <a:pt x="26401" y="13200"/>
                  </a:moveTo>
                  <a:lnTo>
                    <a:pt x="26401" y="5657"/>
                  </a:lnTo>
                  <a:lnTo>
                    <a:pt x="20115" y="0"/>
                  </a:lnTo>
                  <a:lnTo>
                    <a:pt x="13200" y="0"/>
                  </a:lnTo>
                  <a:lnTo>
                    <a:pt x="5657" y="0"/>
                  </a:lnTo>
                  <a:lnTo>
                    <a:pt x="0" y="5657"/>
                  </a:lnTo>
                  <a:lnTo>
                    <a:pt x="0" y="13200"/>
                  </a:lnTo>
                  <a:lnTo>
                    <a:pt x="0" y="20115"/>
                  </a:lnTo>
                  <a:lnTo>
                    <a:pt x="5657" y="26401"/>
                  </a:lnTo>
                  <a:lnTo>
                    <a:pt x="13200" y="26401"/>
                  </a:lnTo>
                  <a:lnTo>
                    <a:pt x="20115" y="26401"/>
                  </a:lnTo>
                  <a:lnTo>
                    <a:pt x="26401" y="20115"/>
                  </a:lnTo>
                  <a:lnTo>
                    <a:pt x="26401" y="13200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37" name="Google Shape;537;p1"/>
          <p:cNvGrpSpPr/>
          <p:nvPr/>
        </p:nvGrpSpPr>
        <p:grpSpPr>
          <a:xfrm>
            <a:off x="5451475" y="10199687"/>
            <a:ext cx="20637" cy="22225"/>
            <a:chOff x="5451387" y="10200450"/>
            <a:chExt cx="20955" cy="20955"/>
          </a:xfrm>
        </p:grpSpPr>
        <p:sp>
          <p:nvSpPr>
            <p:cNvPr id="538" name="Google Shape;538;p1"/>
            <p:cNvSpPr/>
            <p:nvPr/>
          </p:nvSpPr>
          <p:spPr>
            <a:xfrm>
              <a:off x="5451387" y="10200450"/>
              <a:ext cx="20955" cy="20955"/>
            </a:xfrm>
            <a:custGeom>
              <a:rect b="b" l="l" r="r" t="t"/>
              <a:pathLst>
                <a:path extrusionOk="0" h="20954" w="20954">
                  <a:moveTo>
                    <a:pt x="4400" y="20743"/>
                  </a:moveTo>
                  <a:lnTo>
                    <a:pt x="16343" y="20743"/>
                  </a:lnTo>
                  <a:lnTo>
                    <a:pt x="20743" y="16343"/>
                  </a:lnTo>
                  <a:lnTo>
                    <a:pt x="20743" y="10686"/>
                  </a:lnTo>
                  <a:lnTo>
                    <a:pt x="20743" y="5028"/>
                  </a:lnTo>
                  <a:lnTo>
                    <a:pt x="16343" y="0"/>
                  </a:lnTo>
                  <a:lnTo>
                    <a:pt x="4400" y="0"/>
                  </a:lnTo>
                  <a:lnTo>
                    <a:pt x="0" y="5028"/>
                  </a:lnTo>
                  <a:lnTo>
                    <a:pt x="0" y="16343"/>
                  </a:lnTo>
                  <a:lnTo>
                    <a:pt x="4400" y="20743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9" name="Google Shape;539;p1"/>
            <p:cNvSpPr/>
            <p:nvPr/>
          </p:nvSpPr>
          <p:spPr>
            <a:xfrm>
              <a:off x="5451387" y="10200450"/>
              <a:ext cx="20955" cy="20955"/>
            </a:xfrm>
            <a:custGeom>
              <a:rect b="b" l="l" r="r" t="t"/>
              <a:pathLst>
                <a:path extrusionOk="0" h="20954" w="20954">
                  <a:moveTo>
                    <a:pt x="20743" y="10686"/>
                  </a:moveTo>
                  <a:lnTo>
                    <a:pt x="20743" y="5028"/>
                  </a:lnTo>
                  <a:lnTo>
                    <a:pt x="16343" y="0"/>
                  </a:lnTo>
                  <a:lnTo>
                    <a:pt x="10057" y="0"/>
                  </a:lnTo>
                  <a:lnTo>
                    <a:pt x="4400" y="0"/>
                  </a:lnTo>
                  <a:lnTo>
                    <a:pt x="0" y="5028"/>
                  </a:lnTo>
                  <a:lnTo>
                    <a:pt x="0" y="10686"/>
                  </a:lnTo>
                  <a:lnTo>
                    <a:pt x="0" y="16343"/>
                  </a:lnTo>
                  <a:lnTo>
                    <a:pt x="4400" y="20743"/>
                  </a:lnTo>
                  <a:lnTo>
                    <a:pt x="10057" y="20743"/>
                  </a:lnTo>
                  <a:lnTo>
                    <a:pt x="16343" y="20743"/>
                  </a:lnTo>
                  <a:lnTo>
                    <a:pt x="20743" y="16343"/>
                  </a:lnTo>
                  <a:lnTo>
                    <a:pt x="20743" y="10686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40" name="Google Shape;540;p1"/>
          <p:cNvGrpSpPr/>
          <p:nvPr/>
        </p:nvGrpSpPr>
        <p:grpSpPr>
          <a:xfrm>
            <a:off x="7500937" y="10012362"/>
            <a:ext cx="55562" cy="76200"/>
            <a:chOff x="7500633" y="10012497"/>
            <a:chExt cx="55880" cy="75565"/>
          </a:xfrm>
        </p:grpSpPr>
        <p:sp>
          <p:nvSpPr>
            <p:cNvPr id="541" name="Google Shape;541;p1"/>
            <p:cNvSpPr/>
            <p:nvPr/>
          </p:nvSpPr>
          <p:spPr>
            <a:xfrm>
              <a:off x="7500633" y="10012497"/>
              <a:ext cx="55880" cy="75565"/>
            </a:xfrm>
            <a:custGeom>
              <a:rect b="b" l="l" r="r" t="t"/>
              <a:pathLst>
                <a:path extrusionOk="0" h="75565" w="55879">
                  <a:moveTo>
                    <a:pt x="37716" y="75432"/>
                  </a:moveTo>
                  <a:lnTo>
                    <a:pt x="52262" y="72456"/>
                  </a:lnTo>
                  <a:lnTo>
                    <a:pt x="55357" y="70326"/>
                  </a:lnTo>
                  <a:lnTo>
                    <a:pt x="55357" y="5105"/>
                  </a:lnTo>
                  <a:lnTo>
                    <a:pt x="52262" y="2976"/>
                  </a:lnTo>
                  <a:lnTo>
                    <a:pt x="37716" y="0"/>
                  </a:lnTo>
                  <a:lnTo>
                    <a:pt x="23071" y="2976"/>
                  </a:lnTo>
                  <a:lnTo>
                    <a:pt x="11079" y="11079"/>
                  </a:lnTo>
                  <a:lnTo>
                    <a:pt x="2976" y="23071"/>
                  </a:lnTo>
                  <a:lnTo>
                    <a:pt x="0" y="37716"/>
                  </a:lnTo>
                  <a:lnTo>
                    <a:pt x="2976" y="52360"/>
                  </a:lnTo>
                  <a:lnTo>
                    <a:pt x="11079" y="64353"/>
                  </a:lnTo>
                  <a:lnTo>
                    <a:pt x="23071" y="72456"/>
                  </a:lnTo>
                  <a:lnTo>
                    <a:pt x="37716" y="75432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2" name="Google Shape;542;p1"/>
            <p:cNvSpPr/>
            <p:nvPr/>
          </p:nvSpPr>
          <p:spPr>
            <a:xfrm>
              <a:off x="7500633" y="10012497"/>
              <a:ext cx="55880" cy="75565"/>
            </a:xfrm>
            <a:custGeom>
              <a:rect b="b" l="l" r="r" t="t"/>
              <a:pathLst>
                <a:path extrusionOk="0" h="75565" w="55879">
                  <a:moveTo>
                    <a:pt x="55357" y="5105"/>
                  </a:moveTo>
                  <a:lnTo>
                    <a:pt x="52262" y="2976"/>
                  </a:lnTo>
                  <a:lnTo>
                    <a:pt x="37716" y="0"/>
                  </a:lnTo>
                  <a:lnTo>
                    <a:pt x="23071" y="2976"/>
                  </a:lnTo>
                  <a:lnTo>
                    <a:pt x="11079" y="11079"/>
                  </a:lnTo>
                  <a:lnTo>
                    <a:pt x="2976" y="23071"/>
                  </a:lnTo>
                  <a:lnTo>
                    <a:pt x="0" y="37716"/>
                  </a:lnTo>
                  <a:lnTo>
                    <a:pt x="2976" y="52360"/>
                  </a:lnTo>
                  <a:lnTo>
                    <a:pt x="11079" y="64353"/>
                  </a:lnTo>
                  <a:lnTo>
                    <a:pt x="23071" y="72456"/>
                  </a:lnTo>
                  <a:lnTo>
                    <a:pt x="37716" y="75432"/>
                  </a:lnTo>
                  <a:lnTo>
                    <a:pt x="52262" y="72456"/>
                  </a:lnTo>
                  <a:lnTo>
                    <a:pt x="55357" y="70326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543" name="Google Shape;543;p1"/>
          <p:cNvPicPr preferRelativeResize="0"/>
          <p:nvPr/>
        </p:nvPicPr>
        <p:blipFill rotWithShape="1">
          <a:blip r:embed="rId44">
            <a:alphaModFix/>
          </a:blip>
          <a:srcRect b="0" l="0" r="0" t="0"/>
          <a:stretch/>
        </p:blipFill>
        <p:spPr>
          <a:xfrm>
            <a:off x="7329487" y="10015537"/>
            <a:ext cx="71437" cy="69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44" name="Google Shape;544;p1"/>
          <p:cNvPicPr preferRelativeResize="0"/>
          <p:nvPr/>
        </p:nvPicPr>
        <p:blipFill rotWithShape="1">
          <a:blip r:embed="rId45">
            <a:alphaModFix/>
          </a:blip>
          <a:srcRect b="0" l="0" r="0" t="0"/>
          <a:stretch/>
        </p:blipFill>
        <p:spPr>
          <a:xfrm>
            <a:off x="7159625" y="10017125"/>
            <a:ext cx="65087" cy="666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45" name="Google Shape;545;p1"/>
          <p:cNvGrpSpPr/>
          <p:nvPr/>
        </p:nvGrpSpPr>
        <p:grpSpPr>
          <a:xfrm>
            <a:off x="6988175" y="10020300"/>
            <a:ext cx="61912" cy="60325"/>
            <a:chOff x="6988951" y="10020041"/>
            <a:chExt cx="60960" cy="60960"/>
          </a:xfrm>
        </p:grpSpPr>
        <p:sp>
          <p:nvSpPr>
            <p:cNvPr id="546" name="Google Shape;546;p1"/>
            <p:cNvSpPr/>
            <p:nvPr/>
          </p:nvSpPr>
          <p:spPr>
            <a:xfrm>
              <a:off x="6988951" y="10020041"/>
              <a:ext cx="60960" cy="60960"/>
            </a:xfrm>
            <a:custGeom>
              <a:rect b="b" l="l" r="r" t="t"/>
              <a:pathLst>
                <a:path extrusionOk="0" h="60959" w="60959">
                  <a:moveTo>
                    <a:pt x="30172" y="60345"/>
                  </a:moveTo>
                  <a:lnTo>
                    <a:pt x="41782" y="58018"/>
                  </a:lnTo>
                  <a:lnTo>
                    <a:pt x="51388" y="51624"/>
                  </a:lnTo>
                  <a:lnTo>
                    <a:pt x="57929" y="42047"/>
                  </a:lnTo>
                  <a:lnTo>
                    <a:pt x="60345" y="30172"/>
                  </a:lnTo>
                  <a:lnTo>
                    <a:pt x="57929" y="18563"/>
                  </a:lnTo>
                  <a:lnTo>
                    <a:pt x="51388" y="8957"/>
                  </a:lnTo>
                  <a:lnTo>
                    <a:pt x="41782" y="2416"/>
                  </a:lnTo>
                  <a:lnTo>
                    <a:pt x="30172" y="0"/>
                  </a:lnTo>
                  <a:lnTo>
                    <a:pt x="18298" y="2416"/>
                  </a:lnTo>
                  <a:lnTo>
                    <a:pt x="8721" y="8957"/>
                  </a:lnTo>
                  <a:lnTo>
                    <a:pt x="2327" y="18563"/>
                  </a:lnTo>
                  <a:lnTo>
                    <a:pt x="0" y="30172"/>
                  </a:lnTo>
                  <a:lnTo>
                    <a:pt x="2327" y="42047"/>
                  </a:lnTo>
                  <a:lnTo>
                    <a:pt x="8721" y="51624"/>
                  </a:lnTo>
                  <a:lnTo>
                    <a:pt x="18298" y="58018"/>
                  </a:lnTo>
                  <a:lnTo>
                    <a:pt x="30172" y="60345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7" name="Google Shape;547;p1"/>
            <p:cNvSpPr/>
            <p:nvPr/>
          </p:nvSpPr>
          <p:spPr>
            <a:xfrm>
              <a:off x="6988951" y="10020041"/>
              <a:ext cx="60960" cy="60960"/>
            </a:xfrm>
            <a:custGeom>
              <a:rect b="b" l="l" r="r" t="t"/>
              <a:pathLst>
                <a:path extrusionOk="0" h="60959" w="60959">
                  <a:moveTo>
                    <a:pt x="60345" y="30172"/>
                  </a:moveTo>
                  <a:lnTo>
                    <a:pt x="57929" y="18563"/>
                  </a:lnTo>
                  <a:lnTo>
                    <a:pt x="51388" y="8957"/>
                  </a:lnTo>
                  <a:lnTo>
                    <a:pt x="41782" y="2416"/>
                  </a:lnTo>
                  <a:lnTo>
                    <a:pt x="30172" y="0"/>
                  </a:lnTo>
                  <a:lnTo>
                    <a:pt x="18298" y="2416"/>
                  </a:lnTo>
                  <a:lnTo>
                    <a:pt x="8721" y="8957"/>
                  </a:lnTo>
                  <a:lnTo>
                    <a:pt x="2327" y="18563"/>
                  </a:lnTo>
                  <a:lnTo>
                    <a:pt x="0" y="30172"/>
                  </a:lnTo>
                  <a:lnTo>
                    <a:pt x="2327" y="42047"/>
                  </a:lnTo>
                  <a:lnTo>
                    <a:pt x="8721" y="51624"/>
                  </a:lnTo>
                  <a:lnTo>
                    <a:pt x="18298" y="58018"/>
                  </a:lnTo>
                  <a:lnTo>
                    <a:pt x="30172" y="60345"/>
                  </a:lnTo>
                  <a:lnTo>
                    <a:pt x="41782" y="58018"/>
                  </a:lnTo>
                  <a:lnTo>
                    <a:pt x="51388" y="51624"/>
                  </a:lnTo>
                  <a:lnTo>
                    <a:pt x="57929" y="42047"/>
                  </a:lnTo>
                  <a:lnTo>
                    <a:pt x="60345" y="30172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48" name="Google Shape;548;p1"/>
          <p:cNvGrpSpPr/>
          <p:nvPr/>
        </p:nvGrpSpPr>
        <p:grpSpPr>
          <a:xfrm>
            <a:off x="6818312" y="10021887"/>
            <a:ext cx="55562" cy="57150"/>
            <a:chOff x="6818599" y="10022554"/>
            <a:chExt cx="55880" cy="55880"/>
          </a:xfrm>
        </p:grpSpPr>
        <p:sp>
          <p:nvSpPr>
            <p:cNvPr id="549" name="Google Shape;549;p1"/>
            <p:cNvSpPr/>
            <p:nvPr/>
          </p:nvSpPr>
          <p:spPr>
            <a:xfrm>
              <a:off x="6818599" y="10022554"/>
              <a:ext cx="55880" cy="55880"/>
            </a:xfrm>
            <a:custGeom>
              <a:rect b="b" l="l" r="r" t="t"/>
              <a:pathLst>
                <a:path extrusionOk="0" h="55879" w="55879">
                  <a:moveTo>
                    <a:pt x="27658" y="55317"/>
                  </a:moveTo>
                  <a:lnTo>
                    <a:pt x="38344" y="53116"/>
                  </a:lnTo>
                  <a:lnTo>
                    <a:pt x="47145" y="47145"/>
                  </a:lnTo>
                  <a:lnTo>
                    <a:pt x="53116" y="38344"/>
                  </a:lnTo>
                  <a:lnTo>
                    <a:pt x="55317" y="27658"/>
                  </a:lnTo>
                  <a:lnTo>
                    <a:pt x="53116" y="16972"/>
                  </a:lnTo>
                  <a:lnTo>
                    <a:pt x="47145" y="8171"/>
                  </a:lnTo>
                  <a:lnTo>
                    <a:pt x="38344" y="2200"/>
                  </a:lnTo>
                  <a:lnTo>
                    <a:pt x="27658" y="0"/>
                  </a:lnTo>
                  <a:lnTo>
                    <a:pt x="16707" y="2200"/>
                  </a:lnTo>
                  <a:lnTo>
                    <a:pt x="7936" y="8171"/>
                  </a:lnTo>
                  <a:lnTo>
                    <a:pt x="2111" y="16972"/>
                  </a:lnTo>
                  <a:lnTo>
                    <a:pt x="0" y="27658"/>
                  </a:lnTo>
                  <a:lnTo>
                    <a:pt x="2111" y="38344"/>
                  </a:lnTo>
                  <a:lnTo>
                    <a:pt x="7936" y="47145"/>
                  </a:lnTo>
                  <a:lnTo>
                    <a:pt x="16707" y="53116"/>
                  </a:lnTo>
                  <a:lnTo>
                    <a:pt x="27658" y="55317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0" name="Google Shape;550;p1"/>
            <p:cNvSpPr/>
            <p:nvPr/>
          </p:nvSpPr>
          <p:spPr>
            <a:xfrm>
              <a:off x="6818599" y="10022554"/>
              <a:ext cx="55880" cy="55880"/>
            </a:xfrm>
            <a:custGeom>
              <a:rect b="b" l="l" r="r" t="t"/>
              <a:pathLst>
                <a:path extrusionOk="0" h="55879" w="55879">
                  <a:moveTo>
                    <a:pt x="55317" y="27658"/>
                  </a:moveTo>
                  <a:lnTo>
                    <a:pt x="53116" y="16972"/>
                  </a:lnTo>
                  <a:lnTo>
                    <a:pt x="47145" y="8171"/>
                  </a:lnTo>
                  <a:lnTo>
                    <a:pt x="38344" y="2200"/>
                  </a:lnTo>
                  <a:lnTo>
                    <a:pt x="27658" y="0"/>
                  </a:lnTo>
                  <a:lnTo>
                    <a:pt x="16707" y="2200"/>
                  </a:lnTo>
                  <a:lnTo>
                    <a:pt x="7936" y="8171"/>
                  </a:lnTo>
                  <a:lnTo>
                    <a:pt x="2111" y="16972"/>
                  </a:lnTo>
                  <a:lnTo>
                    <a:pt x="0" y="27658"/>
                  </a:lnTo>
                  <a:lnTo>
                    <a:pt x="2111" y="38344"/>
                  </a:lnTo>
                  <a:lnTo>
                    <a:pt x="7936" y="47145"/>
                  </a:lnTo>
                  <a:lnTo>
                    <a:pt x="16707" y="53116"/>
                  </a:lnTo>
                  <a:lnTo>
                    <a:pt x="27658" y="55317"/>
                  </a:lnTo>
                  <a:lnTo>
                    <a:pt x="38344" y="53116"/>
                  </a:lnTo>
                  <a:lnTo>
                    <a:pt x="47145" y="47145"/>
                  </a:lnTo>
                  <a:lnTo>
                    <a:pt x="53116" y="38344"/>
                  </a:lnTo>
                  <a:lnTo>
                    <a:pt x="55317" y="27658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51" name="Google Shape;551;p1"/>
          <p:cNvGrpSpPr/>
          <p:nvPr/>
        </p:nvGrpSpPr>
        <p:grpSpPr>
          <a:xfrm>
            <a:off x="6646862" y="10025062"/>
            <a:ext cx="50800" cy="50800"/>
            <a:chOff x="6647619" y="10025069"/>
            <a:chExt cx="50800" cy="50800"/>
          </a:xfrm>
        </p:grpSpPr>
        <p:sp>
          <p:nvSpPr>
            <p:cNvPr id="552" name="Google Shape;552;p1"/>
            <p:cNvSpPr/>
            <p:nvPr/>
          </p:nvSpPr>
          <p:spPr>
            <a:xfrm>
              <a:off x="6647619" y="10025069"/>
              <a:ext cx="50800" cy="50800"/>
            </a:xfrm>
            <a:custGeom>
              <a:rect b="b" l="l" r="r" t="t"/>
              <a:pathLst>
                <a:path extrusionOk="0" h="50800" w="50800">
                  <a:moveTo>
                    <a:pt x="25144" y="50288"/>
                  </a:moveTo>
                  <a:lnTo>
                    <a:pt x="34907" y="48304"/>
                  </a:lnTo>
                  <a:lnTo>
                    <a:pt x="42902" y="42902"/>
                  </a:lnTo>
                  <a:lnTo>
                    <a:pt x="48304" y="34907"/>
                  </a:lnTo>
                  <a:lnTo>
                    <a:pt x="50288" y="25144"/>
                  </a:lnTo>
                  <a:lnTo>
                    <a:pt x="48304" y="15381"/>
                  </a:lnTo>
                  <a:lnTo>
                    <a:pt x="42902" y="7386"/>
                  </a:lnTo>
                  <a:lnTo>
                    <a:pt x="34907" y="1984"/>
                  </a:lnTo>
                  <a:lnTo>
                    <a:pt x="25144" y="0"/>
                  </a:lnTo>
                  <a:lnTo>
                    <a:pt x="15381" y="1984"/>
                  </a:lnTo>
                  <a:lnTo>
                    <a:pt x="7386" y="7386"/>
                  </a:lnTo>
                  <a:lnTo>
                    <a:pt x="1984" y="15381"/>
                  </a:lnTo>
                  <a:lnTo>
                    <a:pt x="0" y="25144"/>
                  </a:lnTo>
                  <a:lnTo>
                    <a:pt x="1984" y="34907"/>
                  </a:lnTo>
                  <a:lnTo>
                    <a:pt x="7386" y="42902"/>
                  </a:lnTo>
                  <a:lnTo>
                    <a:pt x="15381" y="48304"/>
                  </a:lnTo>
                  <a:lnTo>
                    <a:pt x="25144" y="50288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3" name="Google Shape;553;p1"/>
            <p:cNvSpPr/>
            <p:nvPr/>
          </p:nvSpPr>
          <p:spPr>
            <a:xfrm>
              <a:off x="6647619" y="10025069"/>
              <a:ext cx="50800" cy="50800"/>
            </a:xfrm>
            <a:custGeom>
              <a:rect b="b" l="l" r="r" t="t"/>
              <a:pathLst>
                <a:path extrusionOk="0" h="50800" w="50800">
                  <a:moveTo>
                    <a:pt x="50288" y="25144"/>
                  </a:moveTo>
                  <a:lnTo>
                    <a:pt x="48304" y="15381"/>
                  </a:lnTo>
                  <a:lnTo>
                    <a:pt x="42902" y="7386"/>
                  </a:lnTo>
                  <a:lnTo>
                    <a:pt x="34907" y="1984"/>
                  </a:lnTo>
                  <a:lnTo>
                    <a:pt x="25144" y="0"/>
                  </a:lnTo>
                  <a:lnTo>
                    <a:pt x="15381" y="1984"/>
                  </a:lnTo>
                  <a:lnTo>
                    <a:pt x="7386" y="7386"/>
                  </a:lnTo>
                  <a:lnTo>
                    <a:pt x="1984" y="15381"/>
                  </a:lnTo>
                  <a:lnTo>
                    <a:pt x="0" y="25144"/>
                  </a:lnTo>
                  <a:lnTo>
                    <a:pt x="1984" y="34907"/>
                  </a:lnTo>
                  <a:lnTo>
                    <a:pt x="7386" y="42902"/>
                  </a:lnTo>
                  <a:lnTo>
                    <a:pt x="15381" y="48304"/>
                  </a:lnTo>
                  <a:lnTo>
                    <a:pt x="25144" y="50288"/>
                  </a:lnTo>
                  <a:lnTo>
                    <a:pt x="34907" y="48304"/>
                  </a:lnTo>
                  <a:lnTo>
                    <a:pt x="42902" y="42902"/>
                  </a:lnTo>
                  <a:lnTo>
                    <a:pt x="48304" y="34907"/>
                  </a:lnTo>
                  <a:lnTo>
                    <a:pt x="50288" y="25144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54" name="Google Shape;554;p1"/>
          <p:cNvGrpSpPr/>
          <p:nvPr/>
        </p:nvGrpSpPr>
        <p:grpSpPr>
          <a:xfrm>
            <a:off x="6477000" y="10028237"/>
            <a:ext cx="46037" cy="44450"/>
            <a:chOff x="6477267" y="10027584"/>
            <a:chExt cx="45720" cy="45720"/>
          </a:xfrm>
        </p:grpSpPr>
        <p:sp>
          <p:nvSpPr>
            <p:cNvPr id="555" name="Google Shape;555;p1"/>
            <p:cNvSpPr/>
            <p:nvPr/>
          </p:nvSpPr>
          <p:spPr>
            <a:xfrm>
              <a:off x="6477267" y="10027584"/>
              <a:ext cx="45720" cy="45720"/>
            </a:xfrm>
            <a:custGeom>
              <a:rect b="b" l="l" r="r" t="t"/>
              <a:pathLst>
                <a:path extrusionOk="0" h="45720" w="45720">
                  <a:moveTo>
                    <a:pt x="22629" y="45259"/>
                  </a:moveTo>
                  <a:lnTo>
                    <a:pt x="31469" y="43491"/>
                  </a:lnTo>
                  <a:lnTo>
                    <a:pt x="38659" y="38659"/>
                  </a:lnTo>
                  <a:lnTo>
                    <a:pt x="43491" y="31469"/>
                  </a:lnTo>
                  <a:lnTo>
                    <a:pt x="45259" y="22629"/>
                  </a:lnTo>
                  <a:lnTo>
                    <a:pt x="43491" y="13789"/>
                  </a:lnTo>
                  <a:lnTo>
                    <a:pt x="38659" y="6600"/>
                  </a:lnTo>
                  <a:lnTo>
                    <a:pt x="31469" y="1767"/>
                  </a:lnTo>
                  <a:lnTo>
                    <a:pt x="22629" y="0"/>
                  </a:lnTo>
                  <a:lnTo>
                    <a:pt x="13789" y="1767"/>
                  </a:lnTo>
                  <a:lnTo>
                    <a:pt x="6600" y="6600"/>
                  </a:lnTo>
                  <a:lnTo>
                    <a:pt x="1767" y="13789"/>
                  </a:lnTo>
                  <a:lnTo>
                    <a:pt x="0" y="22629"/>
                  </a:lnTo>
                  <a:lnTo>
                    <a:pt x="1767" y="31469"/>
                  </a:lnTo>
                  <a:lnTo>
                    <a:pt x="6600" y="38659"/>
                  </a:lnTo>
                  <a:lnTo>
                    <a:pt x="13789" y="43491"/>
                  </a:lnTo>
                  <a:lnTo>
                    <a:pt x="22629" y="45259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6" name="Google Shape;556;p1"/>
            <p:cNvSpPr/>
            <p:nvPr/>
          </p:nvSpPr>
          <p:spPr>
            <a:xfrm>
              <a:off x="6477267" y="10027584"/>
              <a:ext cx="45720" cy="45720"/>
            </a:xfrm>
            <a:custGeom>
              <a:rect b="b" l="l" r="r" t="t"/>
              <a:pathLst>
                <a:path extrusionOk="0" h="45720" w="45720">
                  <a:moveTo>
                    <a:pt x="45259" y="22629"/>
                  </a:moveTo>
                  <a:lnTo>
                    <a:pt x="43491" y="13789"/>
                  </a:lnTo>
                  <a:lnTo>
                    <a:pt x="38659" y="6600"/>
                  </a:lnTo>
                  <a:lnTo>
                    <a:pt x="31469" y="1767"/>
                  </a:lnTo>
                  <a:lnTo>
                    <a:pt x="22629" y="0"/>
                  </a:lnTo>
                  <a:lnTo>
                    <a:pt x="13789" y="1767"/>
                  </a:lnTo>
                  <a:lnTo>
                    <a:pt x="6600" y="6600"/>
                  </a:lnTo>
                  <a:lnTo>
                    <a:pt x="1767" y="13789"/>
                  </a:lnTo>
                  <a:lnTo>
                    <a:pt x="0" y="22629"/>
                  </a:lnTo>
                  <a:lnTo>
                    <a:pt x="1767" y="31469"/>
                  </a:lnTo>
                  <a:lnTo>
                    <a:pt x="6600" y="38659"/>
                  </a:lnTo>
                  <a:lnTo>
                    <a:pt x="13789" y="43491"/>
                  </a:lnTo>
                  <a:lnTo>
                    <a:pt x="22629" y="45259"/>
                  </a:lnTo>
                  <a:lnTo>
                    <a:pt x="31469" y="43491"/>
                  </a:lnTo>
                  <a:lnTo>
                    <a:pt x="38659" y="38659"/>
                  </a:lnTo>
                  <a:lnTo>
                    <a:pt x="43491" y="31469"/>
                  </a:lnTo>
                  <a:lnTo>
                    <a:pt x="45259" y="22629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57" name="Google Shape;557;p1"/>
          <p:cNvGrpSpPr/>
          <p:nvPr/>
        </p:nvGrpSpPr>
        <p:grpSpPr>
          <a:xfrm>
            <a:off x="6307137" y="10029825"/>
            <a:ext cx="39687" cy="41275"/>
            <a:chOff x="6306916" y="10030098"/>
            <a:chExt cx="40640" cy="40640"/>
          </a:xfrm>
        </p:grpSpPr>
        <p:sp>
          <p:nvSpPr>
            <p:cNvPr id="558" name="Google Shape;558;p1"/>
            <p:cNvSpPr/>
            <p:nvPr/>
          </p:nvSpPr>
          <p:spPr>
            <a:xfrm>
              <a:off x="6306916" y="10030098"/>
              <a:ext cx="40640" cy="40640"/>
            </a:xfrm>
            <a:custGeom>
              <a:rect b="b" l="l" r="r" t="t"/>
              <a:pathLst>
                <a:path extrusionOk="0" h="40640" w="40639">
                  <a:moveTo>
                    <a:pt x="20115" y="40230"/>
                  </a:moveTo>
                  <a:lnTo>
                    <a:pt x="28031" y="38678"/>
                  </a:lnTo>
                  <a:lnTo>
                    <a:pt x="34416" y="34416"/>
                  </a:lnTo>
                  <a:lnTo>
                    <a:pt x="38678" y="28031"/>
                  </a:lnTo>
                  <a:lnTo>
                    <a:pt x="40230" y="20115"/>
                  </a:lnTo>
                  <a:lnTo>
                    <a:pt x="38678" y="12198"/>
                  </a:lnTo>
                  <a:lnTo>
                    <a:pt x="34416" y="5814"/>
                  </a:lnTo>
                  <a:lnTo>
                    <a:pt x="28031" y="1551"/>
                  </a:lnTo>
                  <a:lnTo>
                    <a:pt x="20115" y="0"/>
                  </a:lnTo>
                  <a:lnTo>
                    <a:pt x="12198" y="1551"/>
                  </a:lnTo>
                  <a:lnTo>
                    <a:pt x="5814" y="5814"/>
                  </a:lnTo>
                  <a:lnTo>
                    <a:pt x="1551" y="12198"/>
                  </a:lnTo>
                  <a:lnTo>
                    <a:pt x="0" y="20115"/>
                  </a:lnTo>
                  <a:lnTo>
                    <a:pt x="1551" y="28031"/>
                  </a:lnTo>
                  <a:lnTo>
                    <a:pt x="5814" y="34416"/>
                  </a:lnTo>
                  <a:lnTo>
                    <a:pt x="12198" y="38678"/>
                  </a:lnTo>
                  <a:lnTo>
                    <a:pt x="20115" y="40230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9" name="Google Shape;559;p1"/>
            <p:cNvSpPr/>
            <p:nvPr/>
          </p:nvSpPr>
          <p:spPr>
            <a:xfrm>
              <a:off x="6306916" y="10030098"/>
              <a:ext cx="40640" cy="40640"/>
            </a:xfrm>
            <a:custGeom>
              <a:rect b="b" l="l" r="r" t="t"/>
              <a:pathLst>
                <a:path extrusionOk="0" h="40640" w="40639">
                  <a:moveTo>
                    <a:pt x="40230" y="20115"/>
                  </a:moveTo>
                  <a:lnTo>
                    <a:pt x="38678" y="12198"/>
                  </a:lnTo>
                  <a:lnTo>
                    <a:pt x="34416" y="5814"/>
                  </a:lnTo>
                  <a:lnTo>
                    <a:pt x="28031" y="1551"/>
                  </a:lnTo>
                  <a:lnTo>
                    <a:pt x="20115" y="0"/>
                  </a:lnTo>
                  <a:lnTo>
                    <a:pt x="12198" y="1551"/>
                  </a:lnTo>
                  <a:lnTo>
                    <a:pt x="5814" y="5814"/>
                  </a:lnTo>
                  <a:lnTo>
                    <a:pt x="1551" y="12198"/>
                  </a:lnTo>
                  <a:lnTo>
                    <a:pt x="0" y="20115"/>
                  </a:lnTo>
                  <a:lnTo>
                    <a:pt x="1551" y="28031"/>
                  </a:lnTo>
                  <a:lnTo>
                    <a:pt x="5814" y="34416"/>
                  </a:lnTo>
                  <a:lnTo>
                    <a:pt x="12198" y="38678"/>
                  </a:lnTo>
                  <a:lnTo>
                    <a:pt x="20115" y="40230"/>
                  </a:lnTo>
                  <a:lnTo>
                    <a:pt x="28031" y="38678"/>
                  </a:lnTo>
                  <a:lnTo>
                    <a:pt x="34416" y="34416"/>
                  </a:lnTo>
                  <a:lnTo>
                    <a:pt x="38678" y="28031"/>
                  </a:lnTo>
                  <a:lnTo>
                    <a:pt x="40230" y="20115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60" name="Google Shape;560;p1"/>
          <p:cNvGrpSpPr/>
          <p:nvPr/>
        </p:nvGrpSpPr>
        <p:grpSpPr>
          <a:xfrm>
            <a:off x="6135687" y="10033000"/>
            <a:ext cx="36512" cy="34925"/>
            <a:chOff x="6135936" y="10032613"/>
            <a:chExt cx="36195" cy="35560"/>
          </a:xfrm>
        </p:grpSpPr>
        <p:sp>
          <p:nvSpPr>
            <p:cNvPr id="561" name="Google Shape;561;p1"/>
            <p:cNvSpPr/>
            <p:nvPr/>
          </p:nvSpPr>
          <p:spPr>
            <a:xfrm>
              <a:off x="6135936" y="10032613"/>
              <a:ext cx="36195" cy="35560"/>
            </a:xfrm>
            <a:custGeom>
              <a:rect b="b" l="l" r="r" t="t"/>
              <a:pathLst>
                <a:path extrusionOk="0" h="35559" w="36195">
                  <a:moveTo>
                    <a:pt x="8171" y="35201"/>
                  </a:moveTo>
                  <a:lnTo>
                    <a:pt x="27658" y="35201"/>
                  </a:lnTo>
                  <a:lnTo>
                    <a:pt x="35830" y="27658"/>
                  </a:lnTo>
                  <a:lnTo>
                    <a:pt x="35830" y="17600"/>
                  </a:lnTo>
                  <a:lnTo>
                    <a:pt x="35830" y="8171"/>
                  </a:lnTo>
                  <a:lnTo>
                    <a:pt x="27658" y="0"/>
                  </a:lnTo>
                  <a:lnTo>
                    <a:pt x="8171" y="0"/>
                  </a:lnTo>
                  <a:lnTo>
                    <a:pt x="0" y="8171"/>
                  </a:lnTo>
                  <a:lnTo>
                    <a:pt x="0" y="27658"/>
                  </a:lnTo>
                  <a:lnTo>
                    <a:pt x="8171" y="35201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2" name="Google Shape;562;p1"/>
            <p:cNvSpPr/>
            <p:nvPr/>
          </p:nvSpPr>
          <p:spPr>
            <a:xfrm>
              <a:off x="6135936" y="10032613"/>
              <a:ext cx="36195" cy="35560"/>
            </a:xfrm>
            <a:custGeom>
              <a:rect b="b" l="l" r="r" t="t"/>
              <a:pathLst>
                <a:path extrusionOk="0" h="35559" w="36195">
                  <a:moveTo>
                    <a:pt x="35830" y="17600"/>
                  </a:moveTo>
                  <a:lnTo>
                    <a:pt x="35830" y="8171"/>
                  </a:lnTo>
                  <a:lnTo>
                    <a:pt x="27658" y="0"/>
                  </a:lnTo>
                  <a:lnTo>
                    <a:pt x="18229" y="0"/>
                  </a:lnTo>
                  <a:lnTo>
                    <a:pt x="8171" y="0"/>
                  </a:lnTo>
                  <a:lnTo>
                    <a:pt x="0" y="8171"/>
                  </a:lnTo>
                  <a:lnTo>
                    <a:pt x="0" y="17600"/>
                  </a:lnTo>
                  <a:lnTo>
                    <a:pt x="0" y="27658"/>
                  </a:lnTo>
                  <a:lnTo>
                    <a:pt x="8171" y="35201"/>
                  </a:lnTo>
                  <a:lnTo>
                    <a:pt x="18229" y="35201"/>
                  </a:lnTo>
                  <a:lnTo>
                    <a:pt x="27658" y="35201"/>
                  </a:lnTo>
                  <a:lnTo>
                    <a:pt x="35830" y="27658"/>
                  </a:lnTo>
                  <a:lnTo>
                    <a:pt x="35830" y="17600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63" name="Google Shape;563;p1"/>
          <p:cNvGrpSpPr/>
          <p:nvPr/>
        </p:nvGrpSpPr>
        <p:grpSpPr>
          <a:xfrm>
            <a:off x="5965825" y="10034587"/>
            <a:ext cx="30162" cy="31750"/>
            <a:chOff x="5965584" y="10035127"/>
            <a:chExt cx="30480" cy="30480"/>
          </a:xfrm>
        </p:grpSpPr>
        <p:sp>
          <p:nvSpPr>
            <p:cNvPr id="564" name="Google Shape;564;p1"/>
            <p:cNvSpPr/>
            <p:nvPr/>
          </p:nvSpPr>
          <p:spPr>
            <a:xfrm>
              <a:off x="5965584" y="10035127"/>
              <a:ext cx="30480" cy="30480"/>
            </a:xfrm>
            <a:custGeom>
              <a:rect b="b" l="l" r="r" t="t"/>
              <a:pathLst>
                <a:path extrusionOk="0" h="30479" w="30479">
                  <a:moveTo>
                    <a:pt x="6914" y="30172"/>
                  </a:moveTo>
                  <a:lnTo>
                    <a:pt x="23886" y="30172"/>
                  </a:lnTo>
                  <a:lnTo>
                    <a:pt x="30172" y="23886"/>
                  </a:lnTo>
                  <a:lnTo>
                    <a:pt x="30172" y="15086"/>
                  </a:lnTo>
                  <a:lnTo>
                    <a:pt x="30172" y="6914"/>
                  </a:lnTo>
                  <a:lnTo>
                    <a:pt x="23886" y="0"/>
                  </a:lnTo>
                  <a:lnTo>
                    <a:pt x="6914" y="0"/>
                  </a:lnTo>
                  <a:lnTo>
                    <a:pt x="0" y="6914"/>
                  </a:lnTo>
                  <a:lnTo>
                    <a:pt x="0" y="23886"/>
                  </a:lnTo>
                  <a:lnTo>
                    <a:pt x="6914" y="30172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5" name="Google Shape;565;p1"/>
            <p:cNvSpPr/>
            <p:nvPr/>
          </p:nvSpPr>
          <p:spPr>
            <a:xfrm>
              <a:off x="5965584" y="10035127"/>
              <a:ext cx="30480" cy="30480"/>
            </a:xfrm>
            <a:custGeom>
              <a:rect b="b" l="l" r="r" t="t"/>
              <a:pathLst>
                <a:path extrusionOk="0" h="30479" w="30479">
                  <a:moveTo>
                    <a:pt x="30172" y="15086"/>
                  </a:moveTo>
                  <a:lnTo>
                    <a:pt x="30172" y="6914"/>
                  </a:lnTo>
                  <a:lnTo>
                    <a:pt x="23886" y="0"/>
                  </a:lnTo>
                  <a:lnTo>
                    <a:pt x="15086" y="0"/>
                  </a:lnTo>
                  <a:lnTo>
                    <a:pt x="6914" y="0"/>
                  </a:lnTo>
                  <a:lnTo>
                    <a:pt x="0" y="6914"/>
                  </a:lnTo>
                  <a:lnTo>
                    <a:pt x="0" y="15086"/>
                  </a:lnTo>
                  <a:lnTo>
                    <a:pt x="0" y="23886"/>
                  </a:lnTo>
                  <a:lnTo>
                    <a:pt x="6914" y="30172"/>
                  </a:lnTo>
                  <a:lnTo>
                    <a:pt x="15086" y="30172"/>
                  </a:lnTo>
                  <a:lnTo>
                    <a:pt x="23886" y="30172"/>
                  </a:lnTo>
                  <a:lnTo>
                    <a:pt x="30172" y="23886"/>
                  </a:lnTo>
                  <a:lnTo>
                    <a:pt x="30172" y="15086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66" name="Google Shape;566;p1"/>
          <p:cNvGrpSpPr/>
          <p:nvPr/>
        </p:nvGrpSpPr>
        <p:grpSpPr>
          <a:xfrm>
            <a:off x="5795962" y="10037762"/>
            <a:ext cx="25400" cy="25400"/>
            <a:chOff x="5795233" y="10037641"/>
            <a:chExt cx="25400" cy="25400"/>
          </a:xfrm>
        </p:grpSpPr>
        <p:sp>
          <p:nvSpPr>
            <p:cNvPr id="567" name="Google Shape;567;p1"/>
            <p:cNvSpPr/>
            <p:nvPr/>
          </p:nvSpPr>
          <p:spPr>
            <a:xfrm>
              <a:off x="5795233" y="10037641"/>
              <a:ext cx="25400" cy="25400"/>
            </a:xfrm>
            <a:custGeom>
              <a:rect b="b" l="l" r="r" t="t"/>
              <a:pathLst>
                <a:path extrusionOk="0" h="25400" w="25400">
                  <a:moveTo>
                    <a:pt x="5657" y="25144"/>
                  </a:moveTo>
                  <a:lnTo>
                    <a:pt x="19486" y="25144"/>
                  </a:lnTo>
                  <a:lnTo>
                    <a:pt x="25144" y="19486"/>
                  </a:lnTo>
                  <a:lnTo>
                    <a:pt x="25144" y="12572"/>
                  </a:lnTo>
                  <a:lnTo>
                    <a:pt x="25144" y="5657"/>
                  </a:lnTo>
                  <a:lnTo>
                    <a:pt x="19486" y="0"/>
                  </a:lnTo>
                  <a:lnTo>
                    <a:pt x="5657" y="0"/>
                  </a:lnTo>
                  <a:lnTo>
                    <a:pt x="0" y="5657"/>
                  </a:lnTo>
                  <a:lnTo>
                    <a:pt x="0" y="19486"/>
                  </a:lnTo>
                  <a:lnTo>
                    <a:pt x="5657" y="25144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8" name="Google Shape;568;p1"/>
            <p:cNvSpPr/>
            <p:nvPr/>
          </p:nvSpPr>
          <p:spPr>
            <a:xfrm>
              <a:off x="5795233" y="10037641"/>
              <a:ext cx="25400" cy="25400"/>
            </a:xfrm>
            <a:custGeom>
              <a:rect b="b" l="l" r="r" t="t"/>
              <a:pathLst>
                <a:path extrusionOk="0" h="25400" w="25400">
                  <a:moveTo>
                    <a:pt x="25144" y="12572"/>
                  </a:moveTo>
                  <a:lnTo>
                    <a:pt x="25144" y="5657"/>
                  </a:lnTo>
                  <a:lnTo>
                    <a:pt x="19486" y="0"/>
                  </a:lnTo>
                  <a:lnTo>
                    <a:pt x="12572" y="0"/>
                  </a:lnTo>
                  <a:lnTo>
                    <a:pt x="5657" y="0"/>
                  </a:lnTo>
                  <a:lnTo>
                    <a:pt x="0" y="5657"/>
                  </a:lnTo>
                  <a:lnTo>
                    <a:pt x="0" y="12572"/>
                  </a:lnTo>
                  <a:lnTo>
                    <a:pt x="0" y="19486"/>
                  </a:lnTo>
                  <a:lnTo>
                    <a:pt x="5657" y="25144"/>
                  </a:lnTo>
                  <a:lnTo>
                    <a:pt x="12572" y="25144"/>
                  </a:lnTo>
                  <a:lnTo>
                    <a:pt x="19486" y="25144"/>
                  </a:lnTo>
                  <a:lnTo>
                    <a:pt x="25144" y="19486"/>
                  </a:lnTo>
                  <a:lnTo>
                    <a:pt x="25144" y="12572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69" name="Google Shape;569;p1"/>
          <p:cNvGrpSpPr/>
          <p:nvPr/>
        </p:nvGrpSpPr>
        <p:grpSpPr>
          <a:xfrm>
            <a:off x="5624512" y="10040937"/>
            <a:ext cx="20637" cy="20637"/>
            <a:chOff x="5624253" y="10040156"/>
            <a:chExt cx="20955" cy="20955"/>
          </a:xfrm>
        </p:grpSpPr>
        <p:sp>
          <p:nvSpPr>
            <p:cNvPr id="570" name="Google Shape;570;p1"/>
            <p:cNvSpPr/>
            <p:nvPr/>
          </p:nvSpPr>
          <p:spPr>
            <a:xfrm>
              <a:off x="5624253" y="10040156"/>
              <a:ext cx="20955" cy="20955"/>
            </a:xfrm>
            <a:custGeom>
              <a:rect b="b" l="l" r="r" t="t"/>
              <a:pathLst>
                <a:path extrusionOk="0" h="20954" w="20954">
                  <a:moveTo>
                    <a:pt x="5028" y="20743"/>
                  </a:moveTo>
                  <a:lnTo>
                    <a:pt x="16343" y="20743"/>
                  </a:lnTo>
                  <a:lnTo>
                    <a:pt x="20743" y="15715"/>
                  </a:lnTo>
                  <a:lnTo>
                    <a:pt x="20743" y="10057"/>
                  </a:lnTo>
                  <a:lnTo>
                    <a:pt x="20743" y="4400"/>
                  </a:lnTo>
                  <a:lnTo>
                    <a:pt x="16343" y="0"/>
                  </a:lnTo>
                  <a:lnTo>
                    <a:pt x="5028" y="0"/>
                  </a:lnTo>
                  <a:lnTo>
                    <a:pt x="0" y="4400"/>
                  </a:lnTo>
                  <a:lnTo>
                    <a:pt x="0" y="15715"/>
                  </a:lnTo>
                  <a:lnTo>
                    <a:pt x="5028" y="20743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1" name="Google Shape;571;p1"/>
            <p:cNvSpPr/>
            <p:nvPr/>
          </p:nvSpPr>
          <p:spPr>
            <a:xfrm>
              <a:off x="5624253" y="10040156"/>
              <a:ext cx="20955" cy="20955"/>
            </a:xfrm>
            <a:custGeom>
              <a:rect b="b" l="l" r="r" t="t"/>
              <a:pathLst>
                <a:path extrusionOk="0" h="20954" w="20954">
                  <a:moveTo>
                    <a:pt x="20743" y="10057"/>
                  </a:moveTo>
                  <a:lnTo>
                    <a:pt x="20743" y="4400"/>
                  </a:lnTo>
                  <a:lnTo>
                    <a:pt x="16343" y="0"/>
                  </a:lnTo>
                  <a:lnTo>
                    <a:pt x="10686" y="0"/>
                  </a:lnTo>
                  <a:lnTo>
                    <a:pt x="5028" y="0"/>
                  </a:lnTo>
                  <a:lnTo>
                    <a:pt x="0" y="4400"/>
                  </a:lnTo>
                  <a:lnTo>
                    <a:pt x="0" y="10057"/>
                  </a:lnTo>
                  <a:lnTo>
                    <a:pt x="0" y="15715"/>
                  </a:lnTo>
                  <a:lnTo>
                    <a:pt x="5028" y="20743"/>
                  </a:lnTo>
                  <a:lnTo>
                    <a:pt x="10686" y="20743"/>
                  </a:lnTo>
                  <a:lnTo>
                    <a:pt x="16343" y="20743"/>
                  </a:lnTo>
                  <a:lnTo>
                    <a:pt x="20743" y="15715"/>
                  </a:lnTo>
                  <a:lnTo>
                    <a:pt x="20743" y="10057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72" name="Google Shape;572;p1"/>
          <p:cNvGrpSpPr/>
          <p:nvPr/>
        </p:nvGrpSpPr>
        <p:grpSpPr>
          <a:xfrm>
            <a:off x="7505700" y="9856787"/>
            <a:ext cx="50800" cy="65087"/>
            <a:chOff x="7505662" y="9857232"/>
            <a:chExt cx="50800" cy="64769"/>
          </a:xfrm>
        </p:grpSpPr>
        <p:sp>
          <p:nvSpPr>
            <p:cNvPr id="573" name="Google Shape;573;p1"/>
            <p:cNvSpPr/>
            <p:nvPr/>
          </p:nvSpPr>
          <p:spPr>
            <a:xfrm>
              <a:off x="7505662" y="9857232"/>
              <a:ext cx="50800" cy="64769"/>
            </a:xfrm>
            <a:custGeom>
              <a:rect b="b" l="l" r="r" t="t"/>
              <a:pathLst>
                <a:path extrusionOk="0" h="64770" w="50800">
                  <a:moveTo>
                    <a:pt x="32687" y="64746"/>
                  </a:moveTo>
                  <a:lnTo>
                    <a:pt x="45121" y="62212"/>
                  </a:lnTo>
                  <a:lnTo>
                    <a:pt x="50328" y="58690"/>
                  </a:lnTo>
                  <a:lnTo>
                    <a:pt x="50328" y="6100"/>
                  </a:lnTo>
                  <a:lnTo>
                    <a:pt x="45121" y="2543"/>
                  </a:lnTo>
                  <a:lnTo>
                    <a:pt x="32687" y="0"/>
                  </a:lnTo>
                  <a:lnTo>
                    <a:pt x="19889" y="2543"/>
                  </a:lnTo>
                  <a:lnTo>
                    <a:pt x="9507" y="9507"/>
                  </a:lnTo>
                  <a:lnTo>
                    <a:pt x="2543" y="19889"/>
                  </a:lnTo>
                  <a:lnTo>
                    <a:pt x="0" y="32687"/>
                  </a:lnTo>
                  <a:lnTo>
                    <a:pt x="2543" y="45121"/>
                  </a:lnTo>
                  <a:lnTo>
                    <a:pt x="9507" y="55317"/>
                  </a:lnTo>
                  <a:lnTo>
                    <a:pt x="19889" y="62212"/>
                  </a:lnTo>
                  <a:lnTo>
                    <a:pt x="32687" y="64746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4" name="Google Shape;574;p1"/>
            <p:cNvSpPr/>
            <p:nvPr/>
          </p:nvSpPr>
          <p:spPr>
            <a:xfrm>
              <a:off x="7505662" y="9857232"/>
              <a:ext cx="50800" cy="64769"/>
            </a:xfrm>
            <a:custGeom>
              <a:rect b="b" l="l" r="r" t="t"/>
              <a:pathLst>
                <a:path extrusionOk="0" h="64770" w="50800">
                  <a:moveTo>
                    <a:pt x="50328" y="6100"/>
                  </a:moveTo>
                  <a:lnTo>
                    <a:pt x="45121" y="2543"/>
                  </a:lnTo>
                  <a:lnTo>
                    <a:pt x="32687" y="0"/>
                  </a:lnTo>
                  <a:lnTo>
                    <a:pt x="19889" y="2543"/>
                  </a:lnTo>
                  <a:lnTo>
                    <a:pt x="9507" y="9507"/>
                  </a:lnTo>
                  <a:lnTo>
                    <a:pt x="2543" y="19889"/>
                  </a:lnTo>
                  <a:lnTo>
                    <a:pt x="0" y="32687"/>
                  </a:lnTo>
                  <a:lnTo>
                    <a:pt x="2543" y="45121"/>
                  </a:lnTo>
                  <a:lnTo>
                    <a:pt x="9507" y="55317"/>
                  </a:lnTo>
                  <a:lnTo>
                    <a:pt x="19889" y="62212"/>
                  </a:lnTo>
                  <a:lnTo>
                    <a:pt x="32687" y="64746"/>
                  </a:lnTo>
                  <a:lnTo>
                    <a:pt x="45121" y="62212"/>
                  </a:lnTo>
                  <a:lnTo>
                    <a:pt x="50328" y="58690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75" name="Google Shape;575;p1"/>
          <p:cNvGrpSpPr/>
          <p:nvPr/>
        </p:nvGrpSpPr>
        <p:grpSpPr>
          <a:xfrm>
            <a:off x="7335837" y="9859962"/>
            <a:ext cx="60325" cy="60325"/>
            <a:chOff x="7335311" y="9859747"/>
            <a:chExt cx="60325" cy="60325"/>
          </a:xfrm>
        </p:grpSpPr>
        <p:sp>
          <p:nvSpPr>
            <p:cNvPr id="576" name="Google Shape;576;p1"/>
            <p:cNvSpPr/>
            <p:nvPr/>
          </p:nvSpPr>
          <p:spPr>
            <a:xfrm>
              <a:off x="7335311" y="9859747"/>
              <a:ext cx="60325" cy="60325"/>
            </a:xfrm>
            <a:custGeom>
              <a:rect b="b" l="l" r="r" t="t"/>
              <a:pathLst>
                <a:path extrusionOk="0" h="60325" w="60325">
                  <a:moveTo>
                    <a:pt x="29544" y="59717"/>
                  </a:moveTo>
                  <a:lnTo>
                    <a:pt x="41419" y="57399"/>
                  </a:lnTo>
                  <a:lnTo>
                    <a:pt x="50995" y="51074"/>
                  </a:lnTo>
                  <a:lnTo>
                    <a:pt x="57389" y="41684"/>
                  </a:lnTo>
                  <a:lnTo>
                    <a:pt x="59717" y="30172"/>
                  </a:lnTo>
                  <a:lnTo>
                    <a:pt x="57389" y="18298"/>
                  </a:lnTo>
                  <a:lnTo>
                    <a:pt x="50995" y="8721"/>
                  </a:lnTo>
                  <a:lnTo>
                    <a:pt x="41419" y="2327"/>
                  </a:lnTo>
                  <a:lnTo>
                    <a:pt x="29544" y="0"/>
                  </a:lnTo>
                  <a:lnTo>
                    <a:pt x="18033" y="2327"/>
                  </a:lnTo>
                  <a:lnTo>
                    <a:pt x="8643" y="8721"/>
                  </a:lnTo>
                  <a:lnTo>
                    <a:pt x="2317" y="18298"/>
                  </a:lnTo>
                  <a:lnTo>
                    <a:pt x="0" y="30172"/>
                  </a:lnTo>
                  <a:lnTo>
                    <a:pt x="2317" y="41684"/>
                  </a:lnTo>
                  <a:lnTo>
                    <a:pt x="8643" y="51074"/>
                  </a:lnTo>
                  <a:lnTo>
                    <a:pt x="18033" y="57399"/>
                  </a:lnTo>
                  <a:lnTo>
                    <a:pt x="29544" y="59717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7" name="Google Shape;577;p1"/>
            <p:cNvSpPr/>
            <p:nvPr/>
          </p:nvSpPr>
          <p:spPr>
            <a:xfrm>
              <a:off x="7335311" y="9859747"/>
              <a:ext cx="60325" cy="60325"/>
            </a:xfrm>
            <a:custGeom>
              <a:rect b="b" l="l" r="r" t="t"/>
              <a:pathLst>
                <a:path extrusionOk="0" h="60325" w="60325">
                  <a:moveTo>
                    <a:pt x="59717" y="30172"/>
                  </a:moveTo>
                  <a:lnTo>
                    <a:pt x="57389" y="18298"/>
                  </a:lnTo>
                  <a:lnTo>
                    <a:pt x="50995" y="8721"/>
                  </a:lnTo>
                  <a:lnTo>
                    <a:pt x="41419" y="2327"/>
                  </a:lnTo>
                  <a:lnTo>
                    <a:pt x="29544" y="0"/>
                  </a:lnTo>
                  <a:lnTo>
                    <a:pt x="18033" y="2327"/>
                  </a:lnTo>
                  <a:lnTo>
                    <a:pt x="8643" y="8721"/>
                  </a:lnTo>
                  <a:lnTo>
                    <a:pt x="2317" y="18298"/>
                  </a:lnTo>
                  <a:lnTo>
                    <a:pt x="0" y="30172"/>
                  </a:lnTo>
                  <a:lnTo>
                    <a:pt x="2317" y="41684"/>
                  </a:lnTo>
                  <a:lnTo>
                    <a:pt x="8643" y="51074"/>
                  </a:lnTo>
                  <a:lnTo>
                    <a:pt x="18033" y="57399"/>
                  </a:lnTo>
                  <a:lnTo>
                    <a:pt x="29544" y="59717"/>
                  </a:lnTo>
                  <a:lnTo>
                    <a:pt x="41419" y="57399"/>
                  </a:lnTo>
                  <a:lnTo>
                    <a:pt x="50995" y="51074"/>
                  </a:lnTo>
                  <a:lnTo>
                    <a:pt x="57389" y="41684"/>
                  </a:lnTo>
                  <a:lnTo>
                    <a:pt x="59717" y="30172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78" name="Google Shape;578;p1"/>
          <p:cNvGrpSpPr/>
          <p:nvPr/>
        </p:nvGrpSpPr>
        <p:grpSpPr>
          <a:xfrm>
            <a:off x="7164387" y="9861550"/>
            <a:ext cx="55562" cy="57150"/>
            <a:chOff x="7164330" y="9861633"/>
            <a:chExt cx="55880" cy="56515"/>
          </a:xfrm>
        </p:grpSpPr>
        <p:sp>
          <p:nvSpPr>
            <p:cNvPr id="579" name="Google Shape;579;p1"/>
            <p:cNvSpPr/>
            <p:nvPr/>
          </p:nvSpPr>
          <p:spPr>
            <a:xfrm>
              <a:off x="7164330" y="9861633"/>
              <a:ext cx="55880" cy="56515"/>
            </a:xfrm>
            <a:custGeom>
              <a:rect b="b" l="l" r="r" t="t"/>
              <a:pathLst>
                <a:path extrusionOk="0" h="56515" w="55879">
                  <a:moveTo>
                    <a:pt x="27658" y="55945"/>
                  </a:moveTo>
                  <a:lnTo>
                    <a:pt x="38609" y="53745"/>
                  </a:lnTo>
                  <a:lnTo>
                    <a:pt x="47380" y="47773"/>
                  </a:lnTo>
                  <a:lnTo>
                    <a:pt x="53205" y="38973"/>
                  </a:lnTo>
                  <a:lnTo>
                    <a:pt x="55317" y="28287"/>
                  </a:lnTo>
                  <a:lnTo>
                    <a:pt x="53205" y="17237"/>
                  </a:lnTo>
                  <a:lnTo>
                    <a:pt x="47380" y="8250"/>
                  </a:lnTo>
                  <a:lnTo>
                    <a:pt x="38609" y="2209"/>
                  </a:lnTo>
                  <a:lnTo>
                    <a:pt x="27658" y="0"/>
                  </a:lnTo>
                  <a:lnTo>
                    <a:pt x="16972" y="2209"/>
                  </a:lnTo>
                  <a:lnTo>
                    <a:pt x="8171" y="8250"/>
                  </a:lnTo>
                  <a:lnTo>
                    <a:pt x="2200" y="17237"/>
                  </a:lnTo>
                  <a:lnTo>
                    <a:pt x="0" y="28287"/>
                  </a:lnTo>
                  <a:lnTo>
                    <a:pt x="2200" y="38973"/>
                  </a:lnTo>
                  <a:lnTo>
                    <a:pt x="8171" y="47773"/>
                  </a:lnTo>
                  <a:lnTo>
                    <a:pt x="16972" y="53745"/>
                  </a:lnTo>
                  <a:lnTo>
                    <a:pt x="27658" y="55945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0" name="Google Shape;580;p1"/>
            <p:cNvSpPr/>
            <p:nvPr/>
          </p:nvSpPr>
          <p:spPr>
            <a:xfrm>
              <a:off x="7164330" y="9861633"/>
              <a:ext cx="55880" cy="56515"/>
            </a:xfrm>
            <a:custGeom>
              <a:rect b="b" l="l" r="r" t="t"/>
              <a:pathLst>
                <a:path extrusionOk="0" h="56515" w="55879">
                  <a:moveTo>
                    <a:pt x="55317" y="28287"/>
                  </a:moveTo>
                  <a:lnTo>
                    <a:pt x="53205" y="17237"/>
                  </a:lnTo>
                  <a:lnTo>
                    <a:pt x="47380" y="8250"/>
                  </a:lnTo>
                  <a:lnTo>
                    <a:pt x="38609" y="2209"/>
                  </a:lnTo>
                  <a:lnTo>
                    <a:pt x="27658" y="0"/>
                  </a:lnTo>
                  <a:lnTo>
                    <a:pt x="16972" y="2209"/>
                  </a:lnTo>
                  <a:lnTo>
                    <a:pt x="8171" y="8250"/>
                  </a:lnTo>
                  <a:lnTo>
                    <a:pt x="2200" y="17237"/>
                  </a:lnTo>
                  <a:lnTo>
                    <a:pt x="0" y="28287"/>
                  </a:lnTo>
                  <a:lnTo>
                    <a:pt x="2200" y="38973"/>
                  </a:lnTo>
                  <a:lnTo>
                    <a:pt x="8171" y="47773"/>
                  </a:lnTo>
                  <a:lnTo>
                    <a:pt x="16972" y="53745"/>
                  </a:lnTo>
                  <a:lnTo>
                    <a:pt x="27658" y="55945"/>
                  </a:lnTo>
                  <a:lnTo>
                    <a:pt x="38609" y="53745"/>
                  </a:lnTo>
                  <a:lnTo>
                    <a:pt x="47380" y="47773"/>
                  </a:lnTo>
                  <a:lnTo>
                    <a:pt x="53205" y="38973"/>
                  </a:lnTo>
                  <a:lnTo>
                    <a:pt x="55317" y="28287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81" name="Google Shape;581;p1"/>
          <p:cNvGrpSpPr/>
          <p:nvPr/>
        </p:nvGrpSpPr>
        <p:grpSpPr>
          <a:xfrm>
            <a:off x="6992937" y="9864725"/>
            <a:ext cx="52387" cy="50800"/>
            <a:chOff x="6993351" y="9864147"/>
            <a:chExt cx="51435" cy="51435"/>
          </a:xfrm>
        </p:grpSpPr>
        <p:sp>
          <p:nvSpPr>
            <p:cNvPr id="582" name="Google Shape;582;p1"/>
            <p:cNvSpPr/>
            <p:nvPr/>
          </p:nvSpPr>
          <p:spPr>
            <a:xfrm>
              <a:off x="6993351" y="9864147"/>
              <a:ext cx="51435" cy="51435"/>
            </a:xfrm>
            <a:custGeom>
              <a:rect b="b" l="l" r="r" t="t"/>
              <a:pathLst>
                <a:path extrusionOk="0" h="51434" w="51434">
                  <a:moveTo>
                    <a:pt x="25772" y="50916"/>
                  </a:moveTo>
                  <a:lnTo>
                    <a:pt x="35535" y="48932"/>
                  </a:lnTo>
                  <a:lnTo>
                    <a:pt x="43530" y="43530"/>
                  </a:lnTo>
                  <a:lnTo>
                    <a:pt x="48932" y="35535"/>
                  </a:lnTo>
                  <a:lnTo>
                    <a:pt x="50916" y="25772"/>
                  </a:lnTo>
                  <a:lnTo>
                    <a:pt x="48932" y="15646"/>
                  </a:lnTo>
                  <a:lnTo>
                    <a:pt x="43530" y="7464"/>
                  </a:lnTo>
                  <a:lnTo>
                    <a:pt x="35535" y="1993"/>
                  </a:lnTo>
                  <a:lnTo>
                    <a:pt x="25772" y="0"/>
                  </a:lnTo>
                  <a:lnTo>
                    <a:pt x="15911" y="1993"/>
                  </a:lnTo>
                  <a:lnTo>
                    <a:pt x="7700" y="7464"/>
                  </a:lnTo>
                  <a:lnTo>
                    <a:pt x="2082" y="15646"/>
                  </a:lnTo>
                  <a:lnTo>
                    <a:pt x="0" y="25772"/>
                  </a:lnTo>
                  <a:lnTo>
                    <a:pt x="2082" y="35535"/>
                  </a:lnTo>
                  <a:lnTo>
                    <a:pt x="7700" y="43530"/>
                  </a:lnTo>
                  <a:lnTo>
                    <a:pt x="15911" y="48932"/>
                  </a:lnTo>
                  <a:lnTo>
                    <a:pt x="25772" y="50916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3" name="Google Shape;583;p1"/>
            <p:cNvSpPr/>
            <p:nvPr/>
          </p:nvSpPr>
          <p:spPr>
            <a:xfrm>
              <a:off x="6993351" y="9864147"/>
              <a:ext cx="51435" cy="51435"/>
            </a:xfrm>
            <a:custGeom>
              <a:rect b="b" l="l" r="r" t="t"/>
              <a:pathLst>
                <a:path extrusionOk="0" h="51434" w="51434">
                  <a:moveTo>
                    <a:pt x="50916" y="25772"/>
                  </a:moveTo>
                  <a:lnTo>
                    <a:pt x="48932" y="15646"/>
                  </a:lnTo>
                  <a:lnTo>
                    <a:pt x="43530" y="7464"/>
                  </a:lnTo>
                  <a:lnTo>
                    <a:pt x="35535" y="1993"/>
                  </a:lnTo>
                  <a:lnTo>
                    <a:pt x="25772" y="0"/>
                  </a:lnTo>
                  <a:lnTo>
                    <a:pt x="15911" y="1993"/>
                  </a:lnTo>
                  <a:lnTo>
                    <a:pt x="7700" y="7464"/>
                  </a:lnTo>
                  <a:lnTo>
                    <a:pt x="2082" y="15646"/>
                  </a:lnTo>
                  <a:lnTo>
                    <a:pt x="0" y="25772"/>
                  </a:lnTo>
                  <a:lnTo>
                    <a:pt x="2082" y="35535"/>
                  </a:lnTo>
                  <a:lnTo>
                    <a:pt x="7700" y="43530"/>
                  </a:lnTo>
                  <a:lnTo>
                    <a:pt x="15911" y="48932"/>
                  </a:lnTo>
                  <a:lnTo>
                    <a:pt x="25772" y="50916"/>
                  </a:lnTo>
                  <a:lnTo>
                    <a:pt x="35535" y="48932"/>
                  </a:lnTo>
                  <a:lnTo>
                    <a:pt x="43530" y="43530"/>
                  </a:lnTo>
                  <a:lnTo>
                    <a:pt x="48932" y="35535"/>
                  </a:lnTo>
                  <a:lnTo>
                    <a:pt x="50916" y="25772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84" name="Google Shape;584;p1"/>
          <p:cNvGrpSpPr/>
          <p:nvPr/>
        </p:nvGrpSpPr>
        <p:grpSpPr>
          <a:xfrm>
            <a:off x="6823075" y="9866312"/>
            <a:ext cx="47625" cy="47625"/>
            <a:chOff x="6822999" y="9866661"/>
            <a:chExt cx="46990" cy="46990"/>
          </a:xfrm>
        </p:grpSpPr>
        <p:sp>
          <p:nvSpPr>
            <p:cNvPr id="585" name="Google Shape;585;p1"/>
            <p:cNvSpPr/>
            <p:nvPr/>
          </p:nvSpPr>
          <p:spPr>
            <a:xfrm>
              <a:off x="6822999" y="9866661"/>
              <a:ext cx="46990" cy="46990"/>
            </a:xfrm>
            <a:custGeom>
              <a:rect b="b" l="l" r="r" t="t"/>
              <a:pathLst>
                <a:path extrusionOk="0" h="46990" w="46990">
                  <a:moveTo>
                    <a:pt x="23258" y="46516"/>
                  </a:moveTo>
                  <a:lnTo>
                    <a:pt x="32196" y="44650"/>
                  </a:lnTo>
                  <a:lnTo>
                    <a:pt x="39602" y="39602"/>
                  </a:lnTo>
                  <a:lnTo>
                    <a:pt x="44650" y="32196"/>
                  </a:lnTo>
                  <a:lnTo>
                    <a:pt x="46516" y="23258"/>
                  </a:lnTo>
                  <a:lnTo>
                    <a:pt x="44650" y="14055"/>
                  </a:lnTo>
                  <a:lnTo>
                    <a:pt x="39602" y="6678"/>
                  </a:lnTo>
                  <a:lnTo>
                    <a:pt x="32196" y="1777"/>
                  </a:lnTo>
                  <a:lnTo>
                    <a:pt x="23258" y="0"/>
                  </a:lnTo>
                  <a:lnTo>
                    <a:pt x="14055" y="1777"/>
                  </a:lnTo>
                  <a:lnTo>
                    <a:pt x="6678" y="6678"/>
                  </a:lnTo>
                  <a:lnTo>
                    <a:pt x="1777" y="14055"/>
                  </a:lnTo>
                  <a:lnTo>
                    <a:pt x="0" y="23258"/>
                  </a:lnTo>
                  <a:lnTo>
                    <a:pt x="1777" y="32196"/>
                  </a:lnTo>
                  <a:lnTo>
                    <a:pt x="6678" y="39602"/>
                  </a:lnTo>
                  <a:lnTo>
                    <a:pt x="14055" y="44650"/>
                  </a:lnTo>
                  <a:lnTo>
                    <a:pt x="23258" y="46516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6" name="Google Shape;586;p1"/>
            <p:cNvSpPr/>
            <p:nvPr/>
          </p:nvSpPr>
          <p:spPr>
            <a:xfrm>
              <a:off x="6822999" y="9866661"/>
              <a:ext cx="46990" cy="46990"/>
            </a:xfrm>
            <a:custGeom>
              <a:rect b="b" l="l" r="r" t="t"/>
              <a:pathLst>
                <a:path extrusionOk="0" h="46990" w="46990">
                  <a:moveTo>
                    <a:pt x="46516" y="23258"/>
                  </a:moveTo>
                  <a:lnTo>
                    <a:pt x="44650" y="14055"/>
                  </a:lnTo>
                  <a:lnTo>
                    <a:pt x="39602" y="6678"/>
                  </a:lnTo>
                  <a:lnTo>
                    <a:pt x="32196" y="1777"/>
                  </a:lnTo>
                  <a:lnTo>
                    <a:pt x="23258" y="0"/>
                  </a:lnTo>
                  <a:lnTo>
                    <a:pt x="14055" y="1777"/>
                  </a:lnTo>
                  <a:lnTo>
                    <a:pt x="6678" y="6678"/>
                  </a:lnTo>
                  <a:lnTo>
                    <a:pt x="1777" y="14055"/>
                  </a:lnTo>
                  <a:lnTo>
                    <a:pt x="0" y="23258"/>
                  </a:lnTo>
                  <a:lnTo>
                    <a:pt x="1777" y="32196"/>
                  </a:lnTo>
                  <a:lnTo>
                    <a:pt x="6678" y="39602"/>
                  </a:lnTo>
                  <a:lnTo>
                    <a:pt x="14055" y="44650"/>
                  </a:lnTo>
                  <a:lnTo>
                    <a:pt x="23258" y="46516"/>
                  </a:lnTo>
                  <a:lnTo>
                    <a:pt x="32196" y="44650"/>
                  </a:lnTo>
                  <a:lnTo>
                    <a:pt x="39602" y="39602"/>
                  </a:lnTo>
                  <a:lnTo>
                    <a:pt x="44650" y="32196"/>
                  </a:lnTo>
                  <a:lnTo>
                    <a:pt x="46516" y="23258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87" name="Google Shape;587;p1"/>
          <p:cNvGrpSpPr/>
          <p:nvPr/>
        </p:nvGrpSpPr>
        <p:grpSpPr>
          <a:xfrm>
            <a:off x="6651625" y="9867900"/>
            <a:ext cx="42862" cy="42862"/>
            <a:chOff x="6652019" y="9868547"/>
            <a:chExt cx="42545" cy="42545"/>
          </a:xfrm>
        </p:grpSpPr>
        <p:sp>
          <p:nvSpPr>
            <p:cNvPr id="588" name="Google Shape;588;p1"/>
            <p:cNvSpPr/>
            <p:nvPr/>
          </p:nvSpPr>
          <p:spPr>
            <a:xfrm>
              <a:off x="6652019" y="9868547"/>
              <a:ext cx="42545" cy="42545"/>
            </a:xfrm>
            <a:custGeom>
              <a:rect b="b" l="l" r="r" t="t"/>
              <a:pathLst>
                <a:path extrusionOk="0" h="42545" w="42545">
                  <a:moveTo>
                    <a:pt x="20743" y="42116"/>
                  </a:moveTo>
                  <a:lnTo>
                    <a:pt x="29122" y="40466"/>
                  </a:lnTo>
                  <a:lnTo>
                    <a:pt x="35908" y="35987"/>
                  </a:lnTo>
                  <a:lnTo>
                    <a:pt x="40456" y="29387"/>
                  </a:lnTo>
                  <a:lnTo>
                    <a:pt x="42116" y="21372"/>
                  </a:lnTo>
                  <a:lnTo>
                    <a:pt x="40456" y="12994"/>
                  </a:lnTo>
                  <a:lnTo>
                    <a:pt x="35908" y="6207"/>
                  </a:lnTo>
                  <a:lnTo>
                    <a:pt x="29122" y="1659"/>
                  </a:lnTo>
                  <a:lnTo>
                    <a:pt x="20743" y="0"/>
                  </a:lnTo>
                  <a:lnTo>
                    <a:pt x="12729" y="1659"/>
                  </a:lnTo>
                  <a:lnTo>
                    <a:pt x="6128" y="6207"/>
                  </a:lnTo>
                  <a:lnTo>
                    <a:pt x="1650" y="12994"/>
                  </a:lnTo>
                  <a:lnTo>
                    <a:pt x="0" y="21372"/>
                  </a:lnTo>
                  <a:lnTo>
                    <a:pt x="1650" y="29387"/>
                  </a:lnTo>
                  <a:lnTo>
                    <a:pt x="6128" y="35987"/>
                  </a:lnTo>
                  <a:lnTo>
                    <a:pt x="12729" y="40466"/>
                  </a:lnTo>
                  <a:lnTo>
                    <a:pt x="20743" y="42116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9" name="Google Shape;589;p1"/>
            <p:cNvSpPr/>
            <p:nvPr/>
          </p:nvSpPr>
          <p:spPr>
            <a:xfrm>
              <a:off x="6652019" y="9868547"/>
              <a:ext cx="42545" cy="42545"/>
            </a:xfrm>
            <a:custGeom>
              <a:rect b="b" l="l" r="r" t="t"/>
              <a:pathLst>
                <a:path extrusionOk="0" h="42545" w="42545">
                  <a:moveTo>
                    <a:pt x="42116" y="21372"/>
                  </a:moveTo>
                  <a:lnTo>
                    <a:pt x="40456" y="12994"/>
                  </a:lnTo>
                  <a:lnTo>
                    <a:pt x="35908" y="6207"/>
                  </a:lnTo>
                  <a:lnTo>
                    <a:pt x="29122" y="1659"/>
                  </a:lnTo>
                  <a:lnTo>
                    <a:pt x="20743" y="0"/>
                  </a:lnTo>
                  <a:lnTo>
                    <a:pt x="12729" y="1659"/>
                  </a:lnTo>
                  <a:lnTo>
                    <a:pt x="6128" y="6207"/>
                  </a:lnTo>
                  <a:lnTo>
                    <a:pt x="1650" y="12994"/>
                  </a:lnTo>
                  <a:lnTo>
                    <a:pt x="0" y="21372"/>
                  </a:lnTo>
                  <a:lnTo>
                    <a:pt x="1650" y="29387"/>
                  </a:lnTo>
                  <a:lnTo>
                    <a:pt x="6128" y="35987"/>
                  </a:lnTo>
                  <a:lnTo>
                    <a:pt x="12729" y="40466"/>
                  </a:lnTo>
                  <a:lnTo>
                    <a:pt x="20743" y="42116"/>
                  </a:lnTo>
                  <a:lnTo>
                    <a:pt x="29122" y="40466"/>
                  </a:lnTo>
                  <a:lnTo>
                    <a:pt x="35908" y="35987"/>
                  </a:lnTo>
                  <a:lnTo>
                    <a:pt x="40456" y="29387"/>
                  </a:lnTo>
                  <a:lnTo>
                    <a:pt x="42116" y="21372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90" name="Google Shape;590;p1"/>
          <p:cNvGrpSpPr/>
          <p:nvPr/>
        </p:nvGrpSpPr>
        <p:grpSpPr>
          <a:xfrm>
            <a:off x="6481762" y="9871075"/>
            <a:ext cx="38100" cy="38100"/>
            <a:chOff x="6481039" y="9871061"/>
            <a:chExt cx="38100" cy="37465"/>
          </a:xfrm>
        </p:grpSpPr>
        <p:sp>
          <p:nvSpPr>
            <p:cNvPr id="591" name="Google Shape;591;p1"/>
            <p:cNvSpPr/>
            <p:nvPr/>
          </p:nvSpPr>
          <p:spPr>
            <a:xfrm>
              <a:off x="6481039" y="9871061"/>
              <a:ext cx="38100" cy="37465"/>
            </a:xfrm>
            <a:custGeom>
              <a:rect b="b" l="l" r="r" t="t"/>
              <a:pathLst>
                <a:path extrusionOk="0" h="37465" w="38100">
                  <a:moveTo>
                    <a:pt x="18858" y="37087"/>
                  </a:moveTo>
                  <a:lnTo>
                    <a:pt x="26312" y="35653"/>
                  </a:lnTo>
                  <a:lnTo>
                    <a:pt x="32294" y="31744"/>
                  </a:lnTo>
                  <a:lnTo>
                    <a:pt x="36272" y="25949"/>
                  </a:lnTo>
                  <a:lnTo>
                    <a:pt x="37716" y="18858"/>
                  </a:lnTo>
                  <a:lnTo>
                    <a:pt x="36272" y="11403"/>
                  </a:lnTo>
                  <a:lnTo>
                    <a:pt x="32294" y="5421"/>
                  </a:lnTo>
                  <a:lnTo>
                    <a:pt x="26312" y="1443"/>
                  </a:lnTo>
                  <a:lnTo>
                    <a:pt x="18858" y="0"/>
                  </a:lnTo>
                  <a:lnTo>
                    <a:pt x="11668" y="1443"/>
                  </a:lnTo>
                  <a:lnTo>
                    <a:pt x="5657" y="5421"/>
                  </a:lnTo>
                  <a:lnTo>
                    <a:pt x="1532" y="11403"/>
                  </a:lnTo>
                  <a:lnTo>
                    <a:pt x="0" y="18858"/>
                  </a:lnTo>
                  <a:lnTo>
                    <a:pt x="1532" y="25949"/>
                  </a:lnTo>
                  <a:lnTo>
                    <a:pt x="5657" y="31744"/>
                  </a:lnTo>
                  <a:lnTo>
                    <a:pt x="11668" y="35653"/>
                  </a:lnTo>
                  <a:lnTo>
                    <a:pt x="18858" y="37087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2" name="Google Shape;592;p1"/>
            <p:cNvSpPr/>
            <p:nvPr/>
          </p:nvSpPr>
          <p:spPr>
            <a:xfrm>
              <a:off x="6481039" y="9871061"/>
              <a:ext cx="38100" cy="37465"/>
            </a:xfrm>
            <a:custGeom>
              <a:rect b="b" l="l" r="r" t="t"/>
              <a:pathLst>
                <a:path extrusionOk="0" h="37465" w="38100">
                  <a:moveTo>
                    <a:pt x="37716" y="18858"/>
                  </a:moveTo>
                  <a:lnTo>
                    <a:pt x="36272" y="11403"/>
                  </a:lnTo>
                  <a:lnTo>
                    <a:pt x="32294" y="5421"/>
                  </a:lnTo>
                  <a:lnTo>
                    <a:pt x="26312" y="1443"/>
                  </a:lnTo>
                  <a:lnTo>
                    <a:pt x="18858" y="0"/>
                  </a:lnTo>
                  <a:lnTo>
                    <a:pt x="11668" y="1443"/>
                  </a:lnTo>
                  <a:lnTo>
                    <a:pt x="5657" y="5421"/>
                  </a:lnTo>
                  <a:lnTo>
                    <a:pt x="1532" y="11403"/>
                  </a:lnTo>
                  <a:lnTo>
                    <a:pt x="0" y="18858"/>
                  </a:lnTo>
                  <a:lnTo>
                    <a:pt x="1532" y="25949"/>
                  </a:lnTo>
                  <a:lnTo>
                    <a:pt x="5657" y="31744"/>
                  </a:lnTo>
                  <a:lnTo>
                    <a:pt x="11668" y="35653"/>
                  </a:lnTo>
                  <a:lnTo>
                    <a:pt x="18858" y="37087"/>
                  </a:lnTo>
                  <a:lnTo>
                    <a:pt x="26312" y="35653"/>
                  </a:lnTo>
                  <a:lnTo>
                    <a:pt x="32294" y="31744"/>
                  </a:lnTo>
                  <a:lnTo>
                    <a:pt x="36272" y="25949"/>
                  </a:lnTo>
                  <a:lnTo>
                    <a:pt x="37716" y="18858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93" name="Google Shape;593;p1"/>
          <p:cNvGrpSpPr/>
          <p:nvPr/>
        </p:nvGrpSpPr>
        <p:grpSpPr>
          <a:xfrm>
            <a:off x="6310312" y="9872662"/>
            <a:ext cx="33337" cy="33337"/>
            <a:chOff x="6310688" y="9872947"/>
            <a:chExt cx="33020" cy="33655"/>
          </a:xfrm>
        </p:grpSpPr>
        <p:sp>
          <p:nvSpPr>
            <p:cNvPr id="594" name="Google Shape;594;p1"/>
            <p:cNvSpPr/>
            <p:nvPr/>
          </p:nvSpPr>
          <p:spPr>
            <a:xfrm>
              <a:off x="6310688" y="9872947"/>
              <a:ext cx="33020" cy="33655"/>
            </a:xfrm>
            <a:custGeom>
              <a:rect b="b" l="l" r="r" t="t"/>
              <a:pathLst>
                <a:path extrusionOk="0" h="33654" w="33020">
                  <a:moveTo>
                    <a:pt x="6914" y="33315"/>
                  </a:moveTo>
                  <a:lnTo>
                    <a:pt x="25144" y="33315"/>
                  </a:lnTo>
                  <a:lnTo>
                    <a:pt x="32687" y="25772"/>
                  </a:lnTo>
                  <a:lnTo>
                    <a:pt x="32687" y="16972"/>
                  </a:lnTo>
                  <a:lnTo>
                    <a:pt x="32687" y="7543"/>
                  </a:lnTo>
                  <a:lnTo>
                    <a:pt x="25144" y="0"/>
                  </a:lnTo>
                  <a:lnTo>
                    <a:pt x="6914" y="0"/>
                  </a:lnTo>
                  <a:lnTo>
                    <a:pt x="0" y="7543"/>
                  </a:lnTo>
                  <a:lnTo>
                    <a:pt x="0" y="25772"/>
                  </a:lnTo>
                  <a:lnTo>
                    <a:pt x="6914" y="33315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5" name="Google Shape;595;p1"/>
            <p:cNvSpPr/>
            <p:nvPr/>
          </p:nvSpPr>
          <p:spPr>
            <a:xfrm>
              <a:off x="6310688" y="9872947"/>
              <a:ext cx="33020" cy="33655"/>
            </a:xfrm>
            <a:custGeom>
              <a:rect b="b" l="l" r="r" t="t"/>
              <a:pathLst>
                <a:path extrusionOk="0" h="33654" w="33020">
                  <a:moveTo>
                    <a:pt x="32687" y="16972"/>
                  </a:moveTo>
                  <a:lnTo>
                    <a:pt x="32687" y="7543"/>
                  </a:lnTo>
                  <a:lnTo>
                    <a:pt x="25144" y="0"/>
                  </a:lnTo>
                  <a:lnTo>
                    <a:pt x="16343" y="0"/>
                  </a:lnTo>
                  <a:lnTo>
                    <a:pt x="6914" y="0"/>
                  </a:lnTo>
                  <a:lnTo>
                    <a:pt x="0" y="7543"/>
                  </a:lnTo>
                  <a:lnTo>
                    <a:pt x="0" y="16972"/>
                  </a:lnTo>
                  <a:lnTo>
                    <a:pt x="0" y="25772"/>
                  </a:lnTo>
                  <a:lnTo>
                    <a:pt x="6914" y="33315"/>
                  </a:lnTo>
                  <a:lnTo>
                    <a:pt x="16343" y="33315"/>
                  </a:lnTo>
                  <a:lnTo>
                    <a:pt x="25144" y="33315"/>
                  </a:lnTo>
                  <a:lnTo>
                    <a:pt x="32687" y="25772"/>
                  </a:lnTo>
                  <a:lnTo>
                    <a:pt x="32687" y="16972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96" name="Google Shape;596;p1"/>
          <p:cNvGrpSpPr/>
          <p:nvPr/>
        </p:nvGrpSpPr>
        <p:grpSpPr>
          <a:xfrm>
            <a:off x="6140450" y="9875837"/>
            <a:ext cx="28575" cy="28575"/>
            <a:chOff x="6139707" y="9875462"/>
            <a:chExt cx="28575" cy="28575"/>
          </a:xfrm>
        </p:grpSpPr>
        <p:sp>
          <p:nvSpPr>
            <p:cNvPr id="597" name="Google Shape;597;p1"/>
            <p:cNvSpPr/>
            <p:nvPr/>
          </p:nvSpPr>
          <p:spPr>
            <a:xfrm>
              <a:off x="6139707" y="9875462"/>
              <a:ext cx="28575" cy="28575"/>
            </a:xfrm>
            <a:custGeom>
              <a:rect b="b" l="l" r="r" t="t"/>
              <a:pathLst>
                <a:path extrusionOk="0" h="28575" w="28575">
                  <a:moveTo>
                    <a:pt x="6286" y="28287"/>
                  </a:moveTo>
                  <a:lnTo>
                    <a:pt x="22001" y="28287"/>
                  </a:lnTo>
                  <a:lnTo>
                    <a:pt x="28287" y="22001"/>
                  </a:lnTo>
                  <a:lnTo>
                    <a:pt x="28287" y="14457"/>
                  </a:lnTo>
                  <a:lnTo>
                    <a:pt x="28287" y="6286"/>
                  </a:lnTo>
                  <a:lnTo>
                    <a:pt x="22001" y="0"/>
                  </a:lnTo>
                  <a:lnTo>
                    <a:pt x="6286" y="0"/>
                  </a:lnTo>
                  <a:lnTo>
                    <a:pt x="0" y="6286"/>
                  </a:lnTo>
                  <a:lnTo>
                    <a:pt x="0" y="22001"/>
                  </a:lnTo>
                  <a:lnTo>
                    <a:pt x="6286" y="28287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8" name="Google Shape;598;p1"/>
            <p:cNvSpPr/>
            <p:nvPr/>
          </p:nvSpPr>
          <p:spPr>
            <a:xfrm>
              <a:off x="6139707" y="9875462"/>
              <a:ext cx="28575" cy="28575"/>
            </a:xfrm>
            <a:custGeom>
              <a:rect b="b" l="l" r="r" t="t"/>
              <a:pathLst>
                <a:path extrusionOk="0" h="28575" w="28575">
                  <a:moveTo>
                    <a:pt x="28287" y="14457"/>
                  </a:moveTo>
                  <a:lnTo>
                    <a:pt x="28287" y="6286"/>
                  </a:lnTo>
                  <a:lnTo>
                    <a:pt x="22001" y="0"/>
                  </a:lnTo>
                  <a:lnTo>
                    <a:pt x="14457" y="0"/>
                  </a:lnTo>
                  <a:lnTo>
                    <a:pt x="6286" y="0"/>
                  </a:lnTo>
                  <a:lnTo>
                    <a:pt x="0" y="6286"/>
                  </a:lnTo>
                  <a:lnTo>
                    <a:pt x="0" y="14457"/>
                  </a:lnTo>
                  <a:lnTo>
                    <a:pt x="0" y="22001"/>
                  </a:lnTo>
                  <a:lnTo>
                    <a:pt x="6286" y="28287"/>
                  </a:lnTo>
                  <a:lnTo>
                    <a:pt x="14457" y="28287"/>
                  </a:lnTo>
                  <a:lnTo>
                    <a:pt x="22001" y="28287"/>
                  </a:lnTo>
                  <a:lnTo>
                    <a:pt x="28287" y="22001"/>
                  </a:lnTo>
                  <a:lnTo>
                    <a:pt x="28287" y="14457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99" name="Google Shape;599;p1"/>
          <p:cNvGrpSpPr/>
          <p:nvPr/>
        </p:nvGrpSpPr>
        <p:grpSpPr>
          <a:xfrm>
            <a:off x="5969000" y="9877425"/>
            <a:ext cx="23812" cy="25400"/>
            <a:chOff x="5968728" y="9877976"/>
            <a:chExt cx="24130" cy="24130"/>
          </a:xfrm>
        </p:grpSpPr>
        <p:sp>
          <p:nvSpPr>
            <p:cNvPr id="600" name="Google Shape;600;p1"/>
            <p:cNvSpPr/>
            <p:nvPr/>
          </p:nvSpPr>
          <p:spPr>
            <a:xfrm>
              <a:off x="5968728" y="9877976"/>
              <a:ext cx="24130" cy="24130"/>
            </a:xfrm>
            <a:custGeom>
              <a:rect b="b" l="l" r="r" t="t"/>
              <a:pathLst>
                <a:path extrusionOk="0" h="24129" w="24129">
                  <a:moveTo>
                    <a:pt x="5657" y="23886"/>
                  </a:moveTo>
                  <a:lnTo>
                    <a:pt x="18858" y="23886"/>
                  </a:lnTo>
                  <a:lnTo>
                    <a:pt x="23886" y="18229"/>
                  </a:lnTo>
                  <a:lnTo>
                    <a:pt x="23886" y="11943"/>
                  </a:lnTo>
                  <a:lnTo>
                    <a:pt x="23886" y="5028"/>
                  </a:lnTo>
                  <a:lnTo>
                    <a:pt x="18858" y="0"/>
                  </a:lnTo>
                  <a:lnTo>
                    <a:pt x="5657" y="0"/>
                  </a:lnTo>
                  <a:lnTo>
                    <a:pt x="0" y="5028"/>
                  </a:lnTo>
                  <a:lnTo>
                    <a:pt x="0" y="18229"/>
                  </a:lnTo>
                  <a:lnTo>
                    <a:pt x="5657" y="23886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1" name="Google Shape;601;p1"/>
            <p:cNvSpPr/>
            <p:nvPr/>
          </p:nvSpPr>
          <p:spPr>
            <a:xfrm>
              <a:off x="5968728" y="9877976"/>
              <a:ext cx="24130" cy="24130"/>
            </a:xfrm>
            <a:custGeom>
              <a:rect b="b" l="l" r="r" t="t"/>
              <a:pathLst>
                <a:path extrusionOk="0" h="24129" w="24129">
                  <a:moveTo>
                    <a:pt x="23886" y="11943"/>
                  </a:moveTo>
                  <a:lnTo>
                    <a:pt x="23886" y="5028"/>
                  </a:lnTo>
                  <a:lnTo>
                    <a:pt x="18858" y="0"/>
                  </a:lnTo>
                  <a:lnTo>
                    <a:pt x="11943" y="0"/>
                  </a:lnTo>
                  <a:lnTo>
                    <a:pt x="5657" y="0"/>
                  </a:lnTo>
                  <a:lnTo>
                    <a:pt x="0" y="5028"/>
                  </a:lnTo>
                  <a:lnTo>
                    <a:pt x="0" y="11943"/>
                  </a:lnTo>
                  <a:lnTo>
                    <a:pt x="0" y="18229"/>
                  </a:lnTo>
                  <a:lnTo>
                    <a:pt x="5657" y="23886"/>
                  </a:lnTo>
                  <a:lnTo>
                    <a:pt x="11943" y="23886"/>
                  </a:lnTo>
                  <a:lnTo>
                    <a:pt x="18858" y="23886"/>
                  </a:lnTo>
                  <a:lnTo>
                    <a:pt x="23886" y="18229"/>
                  </a:lnTo>
                  <a:lnTo>
                    <a:pt x="23886" y="11943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02" name="Google Shape;602;p1"/>
          <p:cNvGrpSpPr/>
          <p:nvPr/>
        </p:nvGrpSpPr>
        <p:grpSpPr>
          <a:xfrm>
            <a:off x="5799137" y="9880600"/>
            <a:ext cx="19050" cy="19050"/>
            <a:chOff x="5798376" y="9879862"/>
            <a:chExt cx="19050" cy="19685"/>
          </a:xfrm>
        </p:grpSpPr>
        <p:sp>
          <p:nvSpPr>
            <p:cNvPr id="603" name="Google Shape;603;p1"/>
            <p:cNvSpPr/>
            <p:nvPr/>
          </p:nvSpPr>
          <p:spPr>
            <a:xfrm>
              <a:off x="5798376" y="9879862"/>
              <a:ext cx="19050" cy="19685"/>
            </a:xfrm>
            <a:custGeom>
              <a:rect b="b" l="l" r="r" t="t"/>
              <a:pathLst>
                <a:path extrusionOk="0" h="19684" w="19050">
                  <a:moveTo>
                    <a:pt x="3771" y="19486"/>
                  </a:moveTo>
                  <a:lnTo>
                    <a:pt x="15086" y="19486"/>
                  </a:lnTo>
                  <a:lnTo>
                    <a:pt x="18858" y="15086"/>
                  </a:lnTo>
                  <a:lnTo>
                    <a:pt x="18858" y="10057"/>
                  </a:lnTo>
                  <a:lnTo>
                    <a:pt x="18858" y="4400"/>
                  </a:lnTo>
                  <a:lnTo>
                    <a:pt x="15086" y="0"/>
                  </a:lnTo>
                  <a:lnTo>
                    <a:pt x="3771" y="0"/>
                  </a:lnTo>
                  <a:lnTo>
                    <a:pt x="0" y="4400"/>
                  </a:lnTo>
                  <a:lnTo>
                    <a:pt x="0" y="15086"/>
                  </a:lnTo>
                  <a:lnTo>
                    <a:pt x="3771" y="19486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4" name="Google Shape;604;p1"/>
            <p:cNvSpPr/>
            <p:nvPr/>
          </p:nvSpPr>
          <p:spPr>
            <a:xfrm>
              <a:off x="5798376" y="9879862"/>
              <a:ext cx="19050" cy="19685"/>
            </a:xfrm>
            <a:custGeom>
              <a:rect b="b" l="l" r="r" t="t"/>
              <a:pathLst>
                <a:path extrusionOk="0" h="19684" w="19050">
                  <a:moveTo>
                    <a:pt x="18858" y="10057"/>
                  </a:moveTo>
                  <a:lnTo>
                    <a:pt x="18858" y="4400"/>
                  </a:lnTo>
                  <a:lnTo>
                    <a:pt x="15086" y="0"/>
                  </a:lnTo>
                  <a:lnTo>
                    <a:pt x="9429" y="0"/>
                  </a:lnTo>
                  <a:lnTo>
                    <a:pt x="3771" y="0"/>
                  </a:lnTo>
                  <a:lnTo>
                    <a:pt x="0" y="4400"/>
                  </a:lnTo>
                  <a:lnTo>
                    <a:pt x="0" y="10057"/>
                  </a:lnTo>
                  <a:lnTo>
                    <a:pt x="0" y="15086"/>
                  </a:lnTo>
                  <a:lnTo>
                    <a:pt x="3771" y="19486"/>
                  </a:lnTo>
                  <a:lnTo>
                    <a:pt x="9429" y="19486"/>
                  </a:lnTo>
                  <a:lnTo>
                    <a:pt x="15086" y="19486"/>
                  </a:lnTo>
                  <a:lnTo>
                    <a:pt x="18858" y="15086"/>
                  </a:lnTo>
                  <a:lnTo>
                    <a:pt x="18858" y="10057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05" name="Google Shape;605;p1"/>
          <p:cNvGrpSpPr/>
          <p:nvPr/>
        </p:nvGrpSpPr>
        <p:grpSpPr>
          <a:xfrm>
            <a:off x="5627687" y="9882187"/>
            <a:ext cx="14287" cy="14287"/>
            <a:chOff x="5627396" y="9882376"/>
            <a:chExt cx="15240" cy="14604"/>
          </a:xfrm>
        </p:grpSpPr>
        <p:sp>
          <p:nvSpPr>
            <p:cNvPr id="606" name="Google Shape;606;p1"/>
            <p:cNvSpPr/>
            <p:nvPr/>
          </p:nvSpPr>
          <p:spPr>
            <a:xfrm>
              <a:off x="5627396" y="9882376"/>
              <a:ext cx="15240" cy="14604"/>
            </a:xfrm>
            <a:custGeom>
              <a:rect b="b" l="l" r="r" t="t"/>
              <a:pathLst>
                <a:path extrusionOk="0" h="14604" w="15239">
                  <a:moveTo>
                    <a:pt x="3143" y="14457"/>
                  </a:moveTo>
                  <a:lnTo>
                    <a:pt x="11314" y="14457"/>
                  </a:lnTo>
                  <a:lnTo>
                    <a:pt x="15086" y="11314"/>
                  </a:lnTo>
                  <a:lnTo>
                    <a:pt x="15086" y="7543"/>
                  </a:lnTo>
                  <a:lnTo>
                    <a:pt x="15086" y="3143"/>
                  </a:lnTo>
                  <a:lnTo>
                    <a:pt x="11314" y="0"/>
                  </a:lnTo>
                  <a:lnTo>
                    <a:pt x="3143" y="0"/>
                  </a:lnTo>
                  <a:lnTo>
                    <a:pt x="0" y="3143"/>
                  </a:lnTo>
                  <a:lnTo>
                    <a:pt x="0" y="11314"/>
                  </a:lnTo>
                  <a:lnTo>
                    <a:pt x="3143" y="14457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7" name="Google Shape;607;p1"/>
            <p:cNvSpPr/>
            <p:nvPr/>
          </p:nvSpPr>
          <p:spPr>
            <a:xfrm>
              <a:off x="5627396" y="9882376"/>
              <a:ext cx="15240" cy="14604"/>
            </a:xfrm>
            <a:custGeom>
              <a:rect b="b" l="l" r="r" t="t"/>
              <a:pathLst>
                <a:path extrusionOk="0" h="14604" w="15239">
                  <a:moveTo>
                    <a:pt x="15086" y="7543"/>
                  </a:moveTo>
                  <a:lnTo>
                    <a:pt x="15086" y="3143"/>
                  </a:lnTo>
                  <a:lnTo>
                    <a:pt x="11314" y="0"/>
                  </a:lnTo>
                  <a:lnTo>
                    <a:pt x="7543" y="0"/>
                  </a:lnTo>
                  <a:lnTo>
                    <a:pt x="3143" y="0"/>
                  </a:lnTo>
                  <a:lnTo>
                    <a:pt x="0" y="3143"/>
                  </a:lnTo>
                  <a:lnTo>
                    <a:pt x="0" y="7543"/>
                  </a:lnTo>
                  <a:lnTo>
                    <a:pt x="0" y="11314"/>
                  </a:lnTo>
                  <a:lnTo>
                    <a:pt x="3143" y="14457"/>
                  </a:lnTo>
                  <a:lnTo>
                    <a:pt x="7543" y="14457"/>
                  </a:lnTo>
                  <a:lnTo>
                    <a:pt x="11314" y="14457"/>
                  </a:lnTo>
                  <a:lnTo>
                    <a:pt x="15086" y="11314"/>
                  </a:lnTo>
                  <a:lnTo>
                    <a:pt x="15086" y="7543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08" name="Google Shape;608;p1"/>
          <p:cNvGrpSpPr/>
          <p:nvPr/>
        </p:nvGrpSpPr>
        <p:grpSpPr>
          <a:xfrm>
            <a:off x="7512050" y="9701212"/>
            <a:ext cx="44450" cy="55562"/>
            <a:chOff x="7511319" y="9701967"/>
            <a:chExt cx="45085" cy="54610"/>
          </a:xfrm>
        </p:grpSpPr>
        <p:sp>
          <p:nvSpPr>
            <p:cNvPr id="609" name="Google Shape;609;p1"/>
            <p:cNvSpPr/>
            <p:nvPr/>
          </p:nvSpPr>
          <p:spPr>
            <a:xfrm>
              <a:off x="7511319" y="9701967"/>
              <a:ext cx="45085" cy="54610"/>
            </a:xfrm>
            <a:custGeom>
              <a:rect b="b" l="l" r="r" t="t"/>
              <a:pathLst>
                <a:path extrusionOk="0" h="54609" w="45084">
                  <a:moveTo>
                    <a:pt x="27029" y="54059"/>
                  </a:moveTo>
                  <a:lnTo>
                    <a:pt x="37352" y="51957"/>
                  </a:lnTo>
                  <a:lnTo>
                    <a:pt x="44671" y="47067"/>
                  </a:lnTo>
                  <a:lnTo>
                    <a:pt x="44671" y="6992"/>
                  </a:lnTo>
                  <a:lnTo>
                    <a:pt x="37352" y="2101"/>
                  </a:lnTo>
                  <a:lnTo>
                    <a:pt x="27029" y="0"/>
                  </a:lnTo>
                  <a:lnTo>
                    <a:pt x="16441" y="2101"/>
                  </a:lnTo>
                  <a:lnTo>
                    <a:pt x="7857" y="7857"/>
                  </a:lnTo>
                  <a:lnTo>
                    <a:pt x="2101" y="16441"/>
                  </a:lnTo>
                  <a:lnTo>
                    <a:pt x="0" y="27029"/>
                  </a:lnTo>
                  <a:lnTo>
                    <a:pt x="2101" y="37617"/>
                  </a:lnTo>
                  <a:lnTo>
                    <a:pt x="7857" y="46202"/>
                  </a:lnTo>
                  <a:lnTo>
                    <a:pt x="16441" y="51957"/>
                  </a:lnTo>
                  <a:lnTo>
                    <a:pt x="27029" y="54059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0" name="Google Shape;610;p1"/>
            <p:cNvSpPr/>
            <p:nvPr/>
          </p:nvSpPr>
          <p:spPr>
            <a:xfrm>
              <a:off x="7511319" y="9701967"/>
              <a:ext cx="45085" cy="54610"/>
            </a:xfrm>
            <a:custGeom>
              <a:rect b="b" l="l" r="r" t="t"/>
              <a:pathLst>
                <a:path extrusionOk="0" h="54609" w="45084">
                  <a:moveTo>
                    <a:pt x="44671" y="6992"/>
                  </a:moveTo>
                  <a:lnTo>
                    <a:pt x="37352" y="2101"/>
                  </a:lnTo>
                  <a:lnTo>
                    <a:pt x="27029" y="0"/>
                  </a:lnTo>
                  <a:lnTo>
                    <a:pt x="16441" y="2101"/>
                  </a:lnTo>
                  <a:lnTo>
                    <a:pt x="7857" y="7857"/>
                  </a:lnTo>
                  <a:lnTo>
                    <a:pt x="2101" y="16441"/>
                  </a:lnTo>
                  <a:lnTo>
                    <a:pt x="0" y="27029"/>
                  </a:lnTo>
                  <a:lnTo>
                    <a:pt x="2101" y="37617"/>
                  </a:lnTo>
                  <a:lnTo>
                    <a:pt x="7857" y="46202"/>
                  </a:lnTo>
                  <a:lnTo>
                    <a:pt x="16441" y="51957"/>
                  </a:lnTo>
                  <a:lnTo>
                    <a:pt x="27029" y="54059"/>
                  </a:lnTo>
                  <a:lnTo>
                    <a:pt x="37352" y="51957"/>
                  </a:lnTo>
                  <a:lnTo>
                    <a:pt x="44671" y="47067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11" name="Google Shape;611;p1"/>
          <p:cNvGrpSpPr/>
          <p:nvPr/>
        </p:nvGrpSpPr>
        <p:grpSpPr>
          <a:xfrm>
            <a:off x="7340600" y="9704387"/>
            <a:ext cx="49212" cy="50800"/>
            <a:chOff x="7340340" y="9703853"/>
            <a:chExt cx="50165" cy="50800"/>
          </a:xfrm>
        </p:grpSpPr>
        <p:sp>
          <p:nvSpPr>
            <p:cNvPr id="612" name="Google Shape;612;p1"/>
            <p:cNvSpPr/>
            <p:nvPr/>
          </p:nvSpPr>
          <p:spPr>
            <a:xfrm>
              <a:off x="7340340" y="9703853"/>
              <a:ext cx="50165" cy="50800"/>
            </a:xfrm>
            <a:custGeom>
              <a:rect b="b" l="l" r="r" t="t"/>
              <a:pathLst>
                <a:path extrusionOk="0" h="50800" w="50165">
                  <a:moveTo>
                    <a:pt x="24515" y="50288"/>
                  </a:moveTo>
                  <a:lnTo>
                    <a:pt x="34278" y="48304"/>
                  </a:lnTo>
                  <a:lnTo>
                    <a:pt x="42273" y="42902"/>
                  </a:lnTo>
                  <a:lnTo>
                    <a:pt x="47675" y="34907"/>
                  </a:lnTo>
                  <a:lnTo>
                    <a:pt x="49659" y="25144"/>
                  </a:lnTo>
                  <a:lnTo>
                    <a:pt x="47675" y="15381"/>
                  </a:lnTo>
                  <a:lnTo>
                    <a:pt x="42273" y="7386"/>
                  </a:lnTo>
                  <a:lnTo>
                    <a:pt x="34278" y="1984"/>
                  </a:lnTo>
                  <a:lnTo>
                    <a:pt x="24515" y="0"/>
                  </a:lnTo>
                  <a:lnTo>
                    <a:pt x="15115" y="1984"/>
                  </a:lnTo>
                  <a:lnTo>
                    <a:pt x="7307" y="7386"/>
                  </a:lnTo>
                  <a:lnTo>
                    <a:pt x="1974" y="15381"/>
                  </a:lnTo>
                  <a:lnTo>
                    <a:pt x="0" y="25144"/>
                  </a:lnTo>
                  <a:lnTo>
                    <a:pt x="1974" y="34907"/>
                  </a:lnTo>
                  <a:lnTo>
                    <a:pt x="7307" y="42902"/>
                  </a:lnTo>
                  <a:lnTo>
                    <a:pt x="15115" y="48304"/>
                  </a:lnTo>
                  <a:lnTo>
                    <a:pt x="24515" y="50288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3" name="Google Shape;613;p1"/>
            <p:cNvSpPr/>
            <p:nvPr/>
          </p:nvSpPr>
          <p:spPr>
            <a:xfrm>
              <a:off x="7340340" y="9703853"/>
              <a:ext cx="50165" cy="50800"/>
            </a:xfrm>
            <a:custGeom>
              <a:rect b="b" l="l" r="r" t="t"/>
              <a:pathLst>
                <a:path extrusionOk="0" h="50800" w="50165">
                  <a:moveTo>
                    <a:pt x="49659" y="25144"/>
                  </a:moveTo>
                  <a:lnTo>
                    <a:pt x="47675" y="15381"/>
                  </a:lnTo>
                  <a:lnTo>
                    <a:pt x="42273" y="7386"/>
                  </a:lnTo>
                  <a:lnTo>
                    <a:pt x="34278" y="1984"/>
                  </a:lnTo>
                  <a:lnTo>
                    <a:pt x="24515" y="0"/>
                  </a:lnTo>
                  <a:lnTo>
                    <a:pt x="15115" y="1984"/>
                  </a:lnTo>
                  <a:lnTo>
                    <a:pt x="7307" y="7386"/>
                  </a:lnTo>
                  <a:lnTo>
                    <a:pt x="1974" y="15381"/>
                  </a:lnTo>
                  <a:lnTo>
                    <a:pt x="0" y="25144"/>
                  </a:lnTo>
                  <a:lnTo>
                    <a:pt x="1974" y="34907"/>
                  </a:lnTo>
                  <a:lnTo>
                    <a:pt x="7307" y="42902"/>
                  </a:lnTo>
                  <a:lnTo>
                    <a:pt x="15115" y="48304"/>
                  </a:lnTo>
                  <a:lnTo>
                    <a:pt x="24515" y="50288"/>
                  </a:lnTo>
                  <a:lnTo>
                    <a:pt x="34278" y="48304"/>
                  </a:lnTo>
                  <a:lnTo>
                    <a:pt x="42273" y="42902"/>
                  </a:lnTo>
                  <a:lnTo>
                    <a:pt x="47675" y="34907"/>
                  </a:lnTo>
                  <a:lnTo>
                    <a:pt x="49659" y="25144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14" name="Google Shape;614;p1"/>
          <p:cNvGrpSpPr/>
          <p:nvPr/>
        </p:nvGrpSpPr>
        <p:grpSpPr>
          <a:xfrm>
            <a:off x="7169150" y="9705975"/>
            <a:ext cx="46037" cy="46037"/>
            <a:chOff x="7169360" y="9706368"/>
            <a:chExt cx="46355" cy="45720"/>
          </a:xfrm>
        </p:grpSpPr>
        <p:sp>
          <p:nvSpPr>
            <p:cNvPr id="615" name="Google Shape;615;p1"/>
            <p:cNvSpPr/>
            <p:nvPr/>
          </p:nvSpPr>
          <p:spPr>
            <a:xfrm>
              <a:off x="7169360" y="9706368"/>
              <a:ext cx="46355" cy="45720"/>
            </a:xfrm>
            <a:custGeom>
              <a:rect b="b" l="l" r="r" t="t"/>
              <a:pathLst>
                <a:path extrusionOk="0" h="45720" w="46354">
                  <a:moveTo>
                    <a:pt x="22629" y="45259"/>
                  </a:moveTo>
                  <a:lnTo>
                    <a:pt x="31567" y="43491"/>
                  </a:lnTo>
                  <a:lnTo>
                    <a:pt x="38973" y="38659"/>
                  </a:lnTo>
                  <a:lnTo>
                    <a:pt x="44021" y="31469"/>
                  </a:lnTo>
                  <a:lnTo>
                    <a:pt x="45888" y="22629"/>
                  </a:lnTo>
                  <a:lnTo>
                    <a:pt x="44021" y="13789"/>
                  </a:lnTo>
                  <a:lnTo>
                    <a:pt x="38973" y="6600"/>
                  </a:lnTo>
                  <a:lnTo>
                    <a:pt x="31567" y="1767"/>
                  </a:lnTo>
                  <a:lnTo>
                    <a:pt x="22629" y="0"/>
                  </a:lnTo>
                  <a:lnTo>
                    <a:pt x="13789" y="1767"/>
                  </a:lnTo>
                  <a:lnTo>
                    <a:pt x="6600" y="6600"/>
                  </a:lnTo>
                  <a:lnTo>
                    <a:pt x="1767" y="13789"/>
                  </a:lnTo>
                  <a:lnTo>
                    <a:pt x="0" y="22629"/>
                  </a:lnTo>
                  <a:lnTo>
                    <a:pt x="1767" y="31469"/>
                  </a:lnTo>
                  <a:lnTo>
                    <a:pt x="6600" y="38659"/>
                  </a:lnTo>
                  <a:lnTo>
                    <a:pt x="13789" y="43491"/>
                  </a:lnTo>
                  <a:lnTo>
                    <a:pt x="22629" y="45259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6" name="Google Shape;616;p1"/>
            <p:cNvSpPr/>
            <p:nvPr/>
          </p:nvSpPr>
          <p:spPr>
            <a:xfrm>
              <a:off x="7169360" y="9706368"/>
              <a:ext cx="46355" cy="45720"/>
            </a:xfrm>
            <a:custGeom>
              <a:rect b="b" l="l" r="r" t="t"/>
              <a:pathLst>
                <a:path extrusionOk="0" h="45720" w="46354">
                  <a:moveTo>
                    <a:pt x="45888" y="22629"/>
                  </a:moveTo>
                  <a:lnTo>
                    <a:pt x="44021" y="13789"/>
                  </a:lnTo>
                  <a:lnTo>
                    <a:pt x="38973" y="6600"/>
                  </a:lnTo>
                  <a:lnTo>
                    <a:pt x="31567" y="1767"/>
                  </a:lnTo>
                  <a:lnTo>
                    <a:pt x="22629" y="0"/>
                  </a:lnTo>
                  <a:lnTo>
                    <a:pt x="13789" y="1767"/>
                  </a:lnTo>
                  <a:lnTo>
                    <a:pt x="6600" y="6600"/>
                  </a:lnTo>
                  <a:lnTo>
                    <a:pt x="1767" y="13789"/>
                  </a:lnTo>
                  <a:lnTo>
                    <a:pt x="0" y="22629"/>
                  </a:lnTo>
                  <a:lnTo>
                    <a:pt x="1767" y="31469"/>
                  </a:lnTo>
                  <a:lnTo>
                    <a:pt x="6600" y="38659"/>
                  </a:lnTo>
                  <a:lnTo>
                    <a:pt x="13789" y="43491"/>
                  </a:lnTo>
                  <a:lnTo>
                    <a:pt x="22629" y="45259"/>
                  </a:lnTo>
                  <a:lnTo>
                    <a:pt x="31567" y="43491"/>
                  </a:lnTo>
                  <a:lnTo>
                    <a:pt x="38973" y="38659"/>
                  </a:lnTo>
                  <a:lnTo>
                    <a:pt x="44021" y="31469"/>
                  </a:lnTo>
                  <a:lnTo>
                    <a:pt x="45888" y="22629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17" name="Google Shape;617;p1"/>
          <p:cNvGrpSpPr/>
          <p:nvPr/>
        </p:nvGrpSpPr>
        <p:grpSpPr>
          <a:xfrm>
            <a:off x="6997700" y="9707562"/>
            <a:ext cx="42862" cy="42862"/>
            <a:chOff x="6998379" y="9708254"/>
            <a:chExt cx="41910" cy="41910"/>
          </a:xfrm>
        </p:grpSpPr>
        <p:sp>
          <p:nvSpPr>
            <p:cNvPr id="618" name="Google Shape;618;p1"/>
            <p:cNvSpPr/>
            <p:nvPr/>
          </p:nvSpPr>
          <p:spPr>
            <a:xfrm>
              <a:off x="6998379" y="9708254"/>
              <a:ext cx="41910" cy="41910"/>
            </a:xfrm>
            <a:custGeom>
              <a:rect b="b" l="l" r="r" t="t"/>
              <a:pathLst>
                <a:path extrusionOk="0" h="41909" w="41909">
                  <a:moveTo>
                    <a:pt x="20743" y="41487"/>
                  </a:moveTo>
                  <a:lnTo>
                    <a:pt x="28758" y="39837"/>
                  </a:lnTo>
                  <a:lnTo>
                    <a:pt x="35358" y="35358"/>
                  </a:lnTo>
                  <a:lnTo>
                    <a:pt x="39837" y="28758"/>
                  </a:lnTo>
                  <a:lnTo>
                    <a:pt x="41487" y="20743"/>
                  </a:lnTo>
                  <a:lnTo>
                    <a:pt x="39837" y="12729"/>
                  </a:lnTo>
                  <a:lnTo>
                    <a:pt x="35358" y="6128"/>
                  </a:lnTo>
                  <a:lnTo>
                    <a:pt x="28758" y="1650"/>
                  </a:lnTo>
                  <a:lnTo>
                    <a:pt x="20743" y="0"/>
                  </a:lnTo>
                  <a:lnTo>
                    <a:pt x="12729" y="1650"/>
                  </a:lnTo>
                  <a:lnTo>
                    <a:pt x="6128" y="6128"/>
                  </a:lnTo>
                  <a:lnTo>
                    <a:pt x="1650" y="12729"/>
                  </a:lnTo>
                  <a:lnTo>
                    <a:pt x="0" y="20743"/>
                  </a:lnTo>
                  <a:lnTo>
                    <a:pt x="1650" y="28758"/>
                  </a:lnTo>
                  <a:lnTo>
                    <a:pt x="6128" y="35358"/>
                  </a:lnTo>
                  <a:lnTo>
                    <a:pt x="12729" y="39837"/>
                  </a:lnTo>
                  <a:lnTo>
                    <a:pt x="20743" y="41487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9" name="Google Shape;619;p1"/>
            <p:cNvSpPr/>
            <p:nvPr/>
          </p:nvSpPr>
          <p:spPr>
            <a:xfrm>
              <a:off x="6998379" y="9708254"/>
              <a:ext cx="41910" cy="41910"/>
            </a:xfrm>
            <a:custGeom>
              <a:rect b="b" l="l" r="r" t="t"/>
              <a:pathLst>
                <a:path extrusionOk="0" h="41909" w="41909">
                  <a:moveTo>
                    <a:pt x="41487" y="20743"/>
                  </a:moveTo>
                  <a:lnTo>
                    <a:pt x="39837" y="12729"/>
                  </a:lnTo>
                  <a:lnTo>
                    <a:pt x="35358" y="6128"/>
                  </a:lnTo>
                  <a:lnTo>
                    <a:pt x="28758" y="1650"/>
                  </a:lnTo>
                  <a:lnTo>
                    <a:pt x="20743" y="0"/>
                  </a:lnTo>
                  <a:lnTo>
                    <a:pt x="12729" y="1650"/>
                  </a:lnTo>
                  <a:lnTo>
                    <a:pt x="6128" y="6128"/>
                  </a:lnTo>
                  <a:lnTo>
                    <a:pt x="1650" y="12729"/>
                  </a:lnTo>
                  <a:lnTo>
                    <a:pt x="0" y="20743"/>
                  </a:lnTo>
                  <a:lnTo>
                    <a:pt x="1650" y="28758"/>
                  </a:lnTo>
                  <a:lnTo>
                    <a:pt x="6128" y="35358"/>
                  </a:lnTo>
                  <a:lnTo>
                    <a:pt x="12729" y="39837"/>
                  </a:lnTo>
                  <a:lnTo>
                    <a:pt x="20743" y="41487"/>
                  </a:lnTo>
                  <a:lnTo>
                    <a:pt x="28758" y="39837"/>
                  </a:lnTo>
                  <a:lnTo>
                    <a:pt x="35358" y="35358"/>
                  </a:lnTo>
                  <a:lnTo>
                    <a:pt x="39837" y="28758"/>
                  </a:lnTo>
                  <a:lnTo>
                    <a:pt x="41487" y="20743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20" name="Google Shape;620;p1"/>
          <p:cNvGrpSpPr/>
          <p:nvPr/>
        </p:nvGrpSpPr>
        <p:grpSpPr>
          <a:xfrm>
            <a:off x="6827837" y="9710737"/>
            <a:ext cx="38100" cy="38100"/>
            <a:chOff x="6827399" y="9710139"/>
            <a:chExt cx="38100" cy="38100"/>
          </a:xfrm>
        </p:grpSpPr>
        <p:sp>
          <p:nvSpPr>
            <p:cNvPr id="621" name="Google Shape;621;p1"/>
            <p:cNvSpPr/>
            <p:nvPr/>
          </p:nvSpPr>
          <p:spPr>
            <a:xfrm>
              <a:off x="6827399" y="9710139"/>
              <a:ext cx="38100" cy="38100"/>
            </a:xfrm>
            <a:custGeom>
              <a:rect b="b" l="l" r="r" t="t"/>
              <a:pathLst>
                <a:path extrusionOk="0" h="38100" w="38100">
                  <a:moveTo>
                    <a:pt x="18858" y="37716"/>
                  </a:moveTo>
                  <a:lnTo>
                    <a:pt x="26047" y="36183"/>
                  </a:lnTo>
                  <a:lnTo>
                    <a:pt x="32058" y="32058"/>
                  </a:lnTo>
                  <a:lnTo>
                    <a:pt x="36183" y="26047"/>
                  </a:lnTo>
                  <a:lnTo>
                    <a:pt x="37716" y="18858"/>
                  </a:lnTo>
                  <a:lnTo>
                    <a:pt x="36183" y="11403"/>
                  </a:lnTo>
                  <a:lnTo>
                    <a:pt x="32058" y="5421"/>
                  </a:lnTo>
                  <a:lnTo>
                    <a:pt x="26047" y="1443"/>
                  </a:lnTo>
                  <a:lnTo>
                    <a:pt x="18858" y="0"/>
                  </a:lnTo>
                  <a:lnTo>
                    <a:pt x="11403" y="1443"/>
                  </a:lnTo>
                  <a:lnTo>
                    <a:pt x="5421" y="5421"/>
                  </a:lnTo>
                  <a:lnTo>
                    <a:pt x="1443" y="11403"/>
                  </a:lnTo>
                  <a:lnTo>
                    <a:pt x="0" y="18858"/>
                  </a:lnTo>
                  <a:lnTo>
                    <a:pt x="1443" y="26047"/>
                  </a:lnTo>
                  <a:lnTo>
                    <a:pt x="5421" y="32058"/>
                  </a:lnTo>
                  <a:lnTo>
                    <a:pt x="11403" y="36183"/>
                  </a:lnTo>
                  <a:lnTo>
                    <a:pt x="18858" y="37716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2" name="Google Shape;622;p1"/>
            <p:cNvSpPr/>
            <p:nvPr/>
          </p:nvSpPr>
          <p:spPr>
            <a:xfrm>
              <a:off x="6827399" y="9710139"/>
              <a:ext cx="38100" cy="38100"/>
            </a:xfrm>
            <a:custGeom>
              <a:rect b="b" l="l" r="r" t="t"/>
              <a:pathLst>
                <a:path extrusionOk="0" h="38100" w="38100">
                  <a:moveTo>
                    <a:pt x="37716" y="18858"/>
                  </a:moveTo>
                  <a:lnTo>
                    <a:pt x="36183" y="11403"/>
                  </a:lnTo>
                  <a:lnTo>
                    <a:pt x="32058" y="5421"/>
                  </a:lnTo>
                  <a:lnTo>
                    <a:pt x="26047" y="1443"/>
                  </a:lnTo>
                  <a:lnTo>
                    <a:pt x="18858" y="0"/>
                  </a:lnTo>
                  <a:lnTo>
                    <a:pt x="11403" y="1443"/>
                  </a:lnTo>
                  <a:lnTo>
                    <a:pt x="5421" y="5421"/>
                  </a:lnTo>
                  <a:lnTo>
                    <a:pt x="1443" y="11403"/>
                  </a:lnTo>
                  <a:lnTo>
                    <a:pt x="0" y="18858"/>
                  </a:lnTo>
                  <a:lnTo>
                    <a:pt x="1443" y="26047"/>
                  </a:lnTo>
                  <a:lnTo>
                    <a:pt x="5421" y="32058"/>
                  </a:lnTo>
                  <a:lnTo>
                    <a:pt x="11403" y="36183"/>
                  </a:lnTo>
                  <a:lnTo>
                    <a:pt x="18858" y="37716"/>
                  </a:lnTo>
                  <a:lnTo>
                    <a:pt x="26047" y="36183"/>
                  </a:lnTo>
                  <a:lnTo>
                    <a:pt x="32058" y="32058"/>
                  </a:lnTo>
                  <a:lnTo>
                    <a:pt x="36183" y="26047"/>
                  </a:lnTo>
                  <a:lnTo>
                    <a:pt x="37716" y="18858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23" name="Google Shape;623;p1"/>
          <p:cNvGrpSpPr/>
          <p:nvPr/>
        </p:nvGrpSpPr>
        <p:grpSpPr>
          <a:xfrm>
            <a:off x="6656387" y="9712325"/>
            <a:ext cx="33337" cy="33337"/>
            <a:chOff x="6656420" y="9712025"/>
            <a:chExt cx="33655" cy="34290"/>
          </a:xfrm>
        </p:grpSpPr>
        <p:sp>
          <p:nvSpPr>
            <p:cNvPr id="624" name="Google Shape;624;p1"/>
            <p:cNvSpPr/>
            <p:nvPr/>
          </p:nvSpPr>
          <p:spPr>
            <a:xfrm>
              <a:off x="6656420" y="9712025"/>
              <a:ext cx="33655" cy="34290"/>
            </a:xfrm>
            <a:custGeom>
              <a:rect b="b" l="l" r="r" t="t"/>
              <a:pathLst>
                <a:path extrusionOk="0" h="34290" w="33654">
                  <a:moveTo>
                    <a:pt x="7543" y="33944"/>
                  </a:moveTo>
                  <a:lnTo>
                    <a:pt x="25772" y="33944"/>
                  </a:lnTo>
                  <a:lnTo>
                    <a:pt x="33315" y="26401"/>
                  </a:lnTo>
                  <a:lnTo>
                    <a:pt x="33315" y="16972"/>
                  </a:lnTo>
                  <a:lnTo>
                    <a:pt x="33315" y="7543"/>
                  </a:lnTo>
                  <a:lnTo>
                    <a:pt x="25772" y="0"/>
                  </a:lnTo>
                  <a:lnTo>
                    <a:pt x="7543" y="0"/>
                  </a:lnTo>
                  <a:lnTo>
                    <a:pt x="0" y="7543"/>
                  </a:lnTo>
                  <a:lnTo>
                    <a:pt x="0" y="26401"/>
                  </a:lnTo>
                  <a:lnTo>
                    <a:pt x="7543" y="33944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5" name="Google Shape;625;p1"/>
            <p:cNvSpPr/>
            <p:nvPr/>
          </p:nvSpPr>
          <p:spPr>
            <a:xfrm>
              <a:off x="6656420" y="9712025"/>
              <a:ext cx="33655" cy="34290"/>
            </a:xfrm>
            <a:custGeom>
              <a:rect b="b" l="l" r="r" t="t"/>
              <a:pathLst>
                <a:path extrusionOk="0" h="34290" w="33654">
                  <a:moveTo>
                    <a:pt x="33315" y="16972"/>
                  </a:moveTo>
                  <a:lnTo>
                    <a:pt x="33315" y="7543"/>
                  </a:lnTo>
                  <a:lnTo>
                    <a:pt x="25772" y="0"/>
                  </a:lnTo>
                  <a:lnTo>
                    <a:pt x="16343" y="0"/>
                  </a:lnTo>
                  <a:lnTo>
                    <a:pt x="7543" y="0"/>
                  </a:lnTo>
                  <a:lnTo>
                    <a:pt x="0" y="7543"/>
                  </a:lnTo>
                  <a:lnTo>
                    <a:pt x="0" y="16972"/>
                  </a:lnTo>
                  <a:lnTo>
                    <a:pt x="0" y="26401"/>
                  </a:lnTo>
                  <a:lnTo>
                    <a:pt x="7543" y="33944"/>
                  </a:lnTo>
                  <a:lnTo>
                    <a:pt x="16343" y="33944"/>
                  </a:lnTo>
                  <a:lnTo>
                    <a:pt x="25772" y="33944"/>
                  </a:lnTo>
                  <a:lnTo>
                    <a:pt x="33315" y="26401"/>
                  </a:lnTo>
                  <a:lnTo>
                    <a:pt x="33315" y="16972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26" name="Google Shape;626;p1"/>
          <p:cNvGrpSpPr/>
          <p:nvPr/>
        </p:nvGrpSpPr>
        <p:grpSpPr>
          <a:xfrm>
            <a:off x="6484937" y="9713912"/>
            <a:ext cx="30162" cy="30162"/>
            <a:chOff x="6485439" y="9713911"/>
            <a:chExt cx="29845" cy="29845"/>
          </a:xfrm>
        </p:grpSpPr>
        <p:sp>
          <p:nvSpPr>
            <p:cNvPr id="627" name="Google Shape;627;p1"/>
            <p:cNvSpPr/>
            <p:nvPr/>
          </p:nvSpPr>
          <p:spPr>
            <a:xfrm>
              <a:off x="6485439" y="9713911"/>
              <a:ext cx="29845" cy="29845"/>
            </a:xfrm>
            <a:custGeom>
              <a:rect b="b" l="l" r="r" t="t"/>
              <a:pathLst>
                <a:path extrusionOk="0" h="29845" w="29845">
                  <a:moveTo>
                    <a:pt x="6286" y="29544"/>
                  </a:moveTo>
                  <a:lnTo>
                    <a:pt x="22629" y="29544"/>
                  </a:lnTo>
                  <a:lnTo>
                    <a:pt x="29544" y="23258"/>
                  </a:lnTo>
                  <a:lnTo>
                    <a:pt x="29544" y="15086"/>
                  </a:lnTo>
                  <a:lnTo>
                    <a:pt x="29544" y="6914"/>
                  </a:lnTo>
                  <a:lnTo>
                    <a:pt x="22629" y="0"/>
                  </a:lnTo>
                  <a:lnTo>
                    <a:pt x="6286" y="0"/>
                  </a:lnTo>
                  <a:lnTo>
                    <a:pt x="0" y="6914"/>
                  </a:lnTo>
                  <a:lnTo>
                    <a:pt x="0" y="23258"/>
                  </a:lnTo>
                  <a:lnTo>
                    <a:pt x="6286" y="29544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8" name="Google Shape;628;p1"/>
            <p:cNvSpPr/>
            <p:nvPr/>
          </p:nvSpPr>
          <p:spPr>
            <a:xfrm>
              <a:off x="6485439" y="9713911"/>
              <a:ext cx="29845" cy="29845"/>
            </a:xfrm>
            <a:custGeom>
              <a:rect b="b" l="l" r="r" t="t"/>
              <a:pathLst>
                <a:path extrusionOk="0" h="29845" w="29845">
                  <a:moveTo>
                    <a:pt x="29544" y="15086"/>
                  </a:moveTo>
                  <a:lnTo>
                    <a:pt x="29544" y="6914"/>
                  </a:lnTo>
                  <a:lnTo>
                    <a:pt x="22629" y="0"/>
                  </a:lnTo>
                  <a:lnTo>
                    <a:pt x="14457" y="0"/>
                  </a:lnTo>
                  <a:lnTo>
                    <a:pt x="6286" y="0"/>
                  </a:lnTo>
                  <a:lnTo>
                    <a:pt x="0" y="6914"/>
                  </a:lnTo>
                  <a:lnTo>
                    <a:pt x="0" y="15086"/>
                  </a:lnTo>
                  <a:lnTo>
                    <a:pt x="0" y="23258"/>
                  </a:lnTo>
                  <a:lnTo>
                    <a:pt x="6286" y="29544"/>
                  </a:lnTo>
                  <a:lnTo>
                    <a:pt x="14457" y="29544"/>
                  </a:lnTo>
                  <a:lnTo>
                    <a:pt x="22629" y="29544"/>
                  </a:lnTo>
                  <a:lnTo>
                    <a:pt x="29544" y="23258"/>
                  </a:lnTo>
                  <a:lnTo>
                    <a:pt x="29544" y="15086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29" name="Google Shape;629;p1"/>
          <p:cNvGrpSpPr/>
          <p:nvPr/>
        </p:nvGrpSpPr>
        <p:grpSpPr>
          <a:xfrm>
            <a:off x="6315075" y="9717087"/>
            <a:ext cx="25400" cy="25400"/>
            <a:chOff x="6314459" y="9716425"/>
            <a:chExt cx="25400" cy="25400"/>
          </a:xfrm>
        </p:grpSpPr>
        <p:sp>
          <p:nvSpPr>
            <p:cNvPr id="630" name="Google Shape;630;p1"/>
            <p:cNvSpPr/>
            <p:nvPr/>
          </p:nvSpPr>
          <p:spPr>
            <a:xfrm>
              <a:off x="6314459" y="9716425"/>
              <a:ext cx="25400" cy="25400"/>
            </a:xfrm>
            <a:custGeom>
              <a:rect b="b" l="l" r="r" t="t"/>
              <a:pathLst>
                <a:path extrusionOk="0" h="25400" w="25400">
                  <a:moveTo>
                    <a:pt x="5657" y="25144"/>
                  </a:moveTo>
                  <a:lnTo>
                    <a:pt x="19486" y="25144"/>
                  </a:lnTo>
                  <a:lnTo>
                    <a:pt x="25144" y="19486"/>
                  </a:lnTo>
                  <a:lnTo>
                    <a:pt x="25144" y="12572"/>
                  </a:lnTo>
                  <a:lnTo>
                    <a:pt x="25144" y="5657"/>
                  </a:lnTo>
                  <a:lnTo>
                    <a:pt x="19486" y="0"/>
                  </a:lnTo>
                  <a:lnTo>
                    <a:pt x="5657" y="0"/>
                  </a:lnTo>
                  <a:lnTo>
                    <a:pt x="0" y="5657"/>
                  </a:lnTo>
                  <a:lnTo>
                    <a:pt x="0" y="19486"/>
                  </a:lnTo>
                  <a:lnTo>
                    <a:pt x="5657" y="25144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1" name="Google Shape;631;p1"/>
            <p:cNvSpPr/>
            <p:nvPr/>
          </p:nvSpPr>
          <p:spPr>
            <a:xfrm>
              <a:off x="6314459" y="9716425"/>
              <a:ext cx="25400" cy="25400"/>
            </a:xfrm>
            <a:custGeom>
              <a:rect b="b" l="l" r="r" t="t"/>
              <a:pathLst>
                <a:path extrusionOk="0" h="25400" w="25400">
                  <a:moveTo>
                    <a:pt x="25144" y="12572"/>
                  </a:moveTo>
                  <a:lnTo>
                    <a:pt x="25144" y="5657"/>
                  </a:lnTo>
                  <a:lnTo>
                    <a:pt x="19486" y="0"/>
                  </a:lnTo>
                  <a:lnTo>
                    <a:pt x="12572" y="0"/>
                  </a:lnTo>
                  <a:lnTo>
                    <a:pt x="5657" y="0"/>
                  </a:lnTo>
                  <a:lnTo>
                    <a:pt x="0" y="5657"/>
                  </a:lnTo>
                  <a:lnTo>
                    <a:pt x="0" y="12572"/>
                  </a:lnTo>
                  <a:lnTo>
                    <a:pt x="0" y="19486"/>
                  </a:lnTo>
                  <a:lnTo>
                    <a:pt x="5657" y="25144"/>
                  </a:lnTo>
                  <a:lnTo>
                    <a:pt x="12572" y="25144"/>
                  </a:lnTo>
                  <a:lnTo>
                    <a:pt x="19486" y="25144"/>
                  </a:lnTo>
                  <a:lnTo>
                    <a:pt x="25144" y="19486"/>
                  </a:lnTo>
                  <a:lnTo>
                    <a:pt x="25144" y="12572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32" name="Google Shape;632;p1"/>
          <p:cNvGrpSpPr/>
          <p:nvPr/>
        </p:nvGrpSpPr>
        <p:grpSpPr>
          <a:xfrm>
            <a:off x="6143625" y="9718675"/>
            <a:ext cx="22225" cy="20637"/>
            <a:chOff x="6143479" y="9718311"/>
            <a:chExt cx="21590" cy="21590"/>
          </a:xfrm>
        </p:grpSpPr>
        <p:sp>
          <p:nvSpPr>
            <p:cNvPr id="633" name="Google Shape;633;p1"/>
            <p:cNvSpPr/>
            <p:nvPr/>
          </p:nvSpPr>
          <p:spPr>
            <a:xfrm>
              <a:off x="6143479" y="9718311"/>
              <a:ext cx="21590" cy="21590"/>
            </a:xfrm>
            <a:custGeom>
              <a:rect b="b" l="l" r="r" t="t"/>
              <a:pathLst>
                <a:path extrusionOk="0" h="21590" w="21589">
                  <a:moveTo>
                    <a:pt x="4400" y="21372"/>
                  </a:moveTo>
                  <a:lnTo>
                    <a:pt x="16343" y="21372"/>
                  </a:lnTo>
                  <a:lnTo>
                    <a:pt x="21372" y="16343"/>
                  </a:lnTo>
                  <a:lnTo>
                    <a:pt x="21372" y="10686"/>
                  </a:lnTo>
                  <a:lnTo>
                    <a:pt x="21372" y="5028"/>
                  </a:lnTo>
                  <a:lnTo>
                    <a:pt x="16343" y="0"/>
                  </a:lnTo>
                  <a:lnTo>
                    <a:pt x="4400" y="0"/>
                  </a:lnTo>
                  <a:lnTo>
                    <a:pt x="0" y="5028"/>
                  </a:lnTo>
                  <a:lnTo>
                    <a:pt x="0" y="16343"/>
                  </a:lnTo>
                  <a:lnTo>
                    <a:pt x="4400" y="21372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4" name="Google Shape;634;p1"/>
            <p:cNvSpPr/>
            <p:nvPr/>
          </p:nvSpPr>
          <p:spPr>
            <a:xfrm>
              <a:off x="6143479" y="9718311"/>
              <a:ext cx="21590" cy="21590"/>
            </a:xfrm>
            <a:custGeom>
              <a:rect b="b" l="l" r="r" t="t"/>
              <a:pathLst>
                <a:path extrusionOk="0" h="21590" w="21589">
                  <a:moveTo>
                    <a:pt x="21372" y="10686"/>
                  </a:moveTo>
                  <a:lnTo>
                    <a:pt x="21372" y="5028"/>
                  </a:lnTo>
                  <a:lnTo>
                    <a:pt x="16343" y="0"/>
                  </a:lnTo>
                  <a:lnTo>
                    <a:pt x="10686" y="0"/>
                  </a:lnTo>
                  <a:lnTo>
                    <a:pt x="4400" y="0"/>
                  </a:lnTo>
                  <a:lnTo>
                    <a:pt x="0" y="5028"/>
                  </a:lnTo>
                  <a:lnTo>
                    <a:pt x="0" y="10686"/>
                  </a:lnTo>
                  <a:lnTo>
                    <a:pt x="0" y="16343"/>
                  </a:lnTo>
                  <a:lnTo>
                    <a:pt x="4400" y="21372"/>
                  </a:lnTo>
                  <a:lnTo>
                    <a:pt x="10686" y="21372"/>
                  </a:lnTo>
                  <a:lnTo>
                    <a:pt x="16343" y="21372"/>
                  </a:lnTo>
                  <a:lnTo>
                    <a:pt x="21372" y="16343"/>
                  </a:lnTo>
                  <a:lnTo>
                    <a:pt x="21372" y="10686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35" name="Google Shape;635;p1"/>
          <p:cNvGrpSpPr/>
          <p:nvPr/>
        </p:nvGrpSpPr>
        <p:grpSpPr>
          <a:xfrm>
            <a:off x="5972175" y="9720262"/>
            <a:ext cx="17462" cy="17462"/>
            <a:chOff x="5971870" y="9720197"/>
            <a:chExt cx="17780" cy="17780"/>
          </a:xfrm>
        </p:grpSpPr>
        <p:sp>
          <p:nvSpPr>
            <p:cNvPr id="636" name="Google Shape;636;p1"/>
            <p:cNvSpPr/>
            <p:nvPr/>
          </p:nvSpPr>
          <p:spPr>
            <a:xfrm>
              <a:off x="5971870" y="9720197"/>
              <a:ext cx="17780" cy="17780"/>
            </a:xfrm>
            <a:custGeom>
              <a:rect b="b" l="l" r="r" t="t"/>
              <a:pathLst>
                <a:path extrusionOk="0" h="17779" w="17779">
                  <a:moveTo>
                    <a:pt x="4400" y="17600"/>
                  </a:moveTo>
                  <a:lnTo>
                    <a:pt x="13829" y="17600"/>
                  </a:lnTo>
                  <a:lnTo>
                    <a:pt x="17600" y="13829"/>
                  </a:lnTo>
                  <a:lnTo>
                    <a:pt x="17600" y="8800"/>
                  </a:lnTo>
                  <a:lnTo>
                    <a:pt x="17600" y="3771"/>
                  </a:lnTo>
                  <a:lnTo>
                    <a:pt x="13829" y="0"/>
                  </a:lnTo>
                  <a:lnTo>
                    <a:pt x="4400" y="0"/>
                  </a:lnTo>
                  <a:lnTo>
                    <a:pt x="0" y="3771"/>
                  </a:lnTo>
                  <a:lnTo>
                    <a:pt x="0" y="13829"/>
                  </a:lnTo>
                  <a:lnTo>
                    <a:pt x="4400" y="17600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7" name="Google Shape;637;p1"/>
            <p:cNvSpPr/>
            <p:nvPr/>
          </p:nvSpPr>
          <p:spPr>
            <a:xfrm>
              <a:off x="5971870" y="9720197"/>
              <a:ext cx="17780" cy="17780"/>
            </a:xfrm>
            <a:custGeom>
              <a:rect b="b" l="l" r="r" t="t"/>
              <a:pathLst>
                <a:path extrusionOk="0" h="17779" w="17779">
                  <a:moveTo>
                    <a:pt x="17600" y="8800"/>
                  </a:moveTo>
                  <a:lnTo>
                    <a:pt x="17600" y="3771"/>
                  </a:lnTo>
                  <a:lnTo>
                    <a:pt x="13829" y="0"/>
                  </a:lnTo>
                  <a:lnTo>
                    <a:pt x="8800" y="0"/>
                  </a:lnTo>
                  <a:lnTo>
                    <a:pt x="4400" y="0"/>
                  </a:lnTo>
                  <a:lnTo>
                    <a:pt x="0" y="3771"/>
                  </a:lnTo>
                  <a:lnTo>
                    <a:pt x="0" y="8800"/>
                  </a:lnTo>
                  <a:lnTo>
                    <a:pt x="0" y="13829"/>
                  </a:lnTo>
                  <a:lnTo>
                    <a:pt x="4400" y="17600"/>
                  </a:lnTo>
                  <a:lnTo>
                    <a:pt x="8800" y="17600"/>
                  </a:lnTo>
                  <a:lnTo>
                    <a:pt x="13829" y="17600"/>
                  </a:lnTo>
                  <a:lnTo>
                    <a:pt x="17600" y="13829"/>
                  </a:lnTo>
                  <a:lnTo>
                    <a:pt x="17600" y="8800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38" name="Google Shape;638;p1"/>
          <p:cNvGrpSpPr/>
          <p:nvPr/>
        </p:nvGrpSpPr>
        <p:grpSpPr>
          <a:xfrm>
            <a:off x="5800725" y="9721850"/>
            <a:ext cx="14287" cy="14287"/>
            <a:chOff x="5800890" y="9722082"/>
            <a:chExt cx="13970" cy="13970"/>
          </a:xfrm>
        </p:grpSpPr>
        <p:sp>
          <p:nvSpPr>
            <p:cNvPr id="639" name="Google Shape;639;p1"/>
            <p:cNvSpPr/>
            <p:nvPr/>
          </p:nvSpPr>
          <p:spPr>
            <a:xfrm>
              <a:off x="5800890" y="9722082"/>
              <a:ext cx="13970" cy="13970"/>
            </a:xfrm>
            <a:custGeom>
              <a:rect b="b" l="l" r="r" t="t"/>
              <a:pathLst>
                <a:path extrusionOk="0" h="13970" w="13970">
                  <a:moveTo>
                    <a:pt x="3143" y="13829"/>
                  </a:moveTo>
                  <a:lnTo>
                    <a:pt x="10686" y="13829"/>
                  </a:lnTo>
                  <a:lnTo>
                    <a:pt x="13829" y="10686"/>
                  </a:lnTo>
                  <a:lnTo>
                    <a:pt x="13829" y="6914"/>
                  </a:lnTo>
                  <a:lnTo>
                    <a:pt x="13829" y="3143"/>
                  </a:lnTo>
                  <a:lnTo>
                    <a:pt x="10686" y="0"/>
                  </a:lnTo>
                  <a:lnTo>
                    <a:pt x="3143" y="0"/>
                  </a:lnTo>
                  <a:lnTo>
                    <a:pt x="0" y="3143"/>
                  </a:lnTo>
                  <a:lnTo>
                    <a:pt x="0" y="10686"/>
                  </a:lnTo>
                  <a:lnTo>
                    <a:pt x="3143" y="13829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0" name="Google Shape;640;p1"/>
            <p:cNvSpPr/>
            <p:nvPr/>
          </p:nvSpPr>
          <p:spPr>
            <a:xfrm>
              <a:off x="5800890" y="9722082"/>
              <a:ext cx="13970" cy="13970"/>
            </a:xfrm>
            <a:custGeom>
              <a:rect b="b" l="l" r="r" t="t"/>
              <a:pathLst>
                <a:path extrusionOk="0" h="13970" w="13970">
                  <a:moveTo>
                    <a:pt x="13829" y="6914"/>
                  </a:moveTo>
                  <a:lnTo>
                    <a:pt x="13829" y="3143"/>
                  </a:lnTo>
                  <a:lnTo>
                    <a:pt x="10686" y="0"/>
                  </a:lnTo>
                  <a:lnTo>
                    <a:pt x="6914" y="0"/>
                  </a:lnTo>
                  <a:lnTo>
                    <a:pt x="3143" y="0"/>
                  </a:lnTo>
                  <a:lnTo>
                    <a:pt x="0" y="3143"/>
                  </a:lnTo>
                  <a:lnTo>
                    <a:pt x="0" y="6914"/>
                  </a:lnTo>
                  <a:lnTo>
                    <a:pt x="0" y="10686"/>
                  </a:lnTo>
                  <a:lnTo>
                    <a:pt x="3143" y="13829"/>
                  </a:lnTo>
                  <a:lnTo>
                    <a:pt x="6914" y="13829"/>
                  </a:lnTo>
                  <a:lnTo>
                    <a:pt x="10686" y="13829"/>
                  </a:lnTo>
                  <a:lnTo>
                    <a:pt x="13829" y="10686"/>
                  </a:lnTo>
                  <a:lnTo>
                    <a:pt x="13829" y="6914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41" name="Google Shape;641;p1"/>
          <p:cNvGrpSpPr/>
          <p:nvPr/>
        </p:nvGrpSpPr>
        <p:grpSpPr>
          <a:xfrm>
            <a:off x="7516812" y="9547225"/>
            <a:ext cx="39687" cy="42862"/>
            <a:chOff x="7516349" y="9546702"/>
            <a:chExt cx="40005" cy="43815"/>
          </a:xfrm>
        </p:grpSpPr>
        <p:sp>
          <p:nvSpPr>
            <p:cNvPr id="642" name="Google Shape;642;p1"/>
            <p:cNvSpPr/>
            <p:nvPr/>
          </p:nvSpPr>
          <p:spPr>
            <a:xfrm>
              <a:off x="7516349" y="9546702"/>
              <a:ext cx="40005" cy="43815"/>
            </a:xfrm>
            <a:custGeom>
              <a:rect b="b" l="l" r="r" t="t"/>
              <a:pathLst>
                <a:path extrusionOk="0" h="43815" w="40004">
                  <a:moveTo>
                    <a:pt x="22001" y="43373"/>
                  </a:moveTo>
                  <a:lnTo>
                    <a:pt x="30379" y="41615"/>
                  </a:lnTo>
                  <a:lnTo>
                    <a:pt x="37166" y="36851"/>
                  </a:lnTo>
                  <a:lnTo>
                    <a:pt x="39642" y="33038"/>
                  </a:lnTo>
                  <a:lnTo>
                    <a:pt x="39642" y="9903"/>
                  </a:lnTo>
                  <a:lnTo>
                    <a:pt x="37166" y="6207"/>
                  </a:lnTo>
                  <a:lnTo>
                    <a:pt x="30379" y="1659"/>
                  </a:lnTo>
                  <a:lnTo>
                    <a:pt x="22001" y="0"/>
                  </a:lnTo>
                  <a:lnTo>
                    <a:pt x="13524" y="1659"/>
                  </a:lnTo>
                  <a:lnTo>
                    <a:pt x="6521" y="6207"/>
                  </a:lnTo>
                  <a:lnTo>
                    <a:pt x="1758" y="12994"/>
                  </a:lnTo>
                  <a:lnTo>
                    <a:pt x="0" y="21372"/>
                  </a:lnTo>
                  <a:lnTo>
                    <a:pt x="1758" y="29848"/>
                  </a:lnTo>
                  <a:lnTo>
                    <a:pt x="6521" y="36851"/>
                  </a:lnTo>
                  <a:lnTo>
                    <a:pt x="13524" y="41615"/>
                  </a:lnTo>
                  <a:lnTo>
                    <a:pt x="22001" y="43373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3" name="Google Shape;643;p1"/>
            <p:cNvSpPr/>
            <p:nvPr/>
          </p:nvSpPr>
          <p:spPr>
            <a:xfrm>
              <a:off x="7516349" y="9546702"/>
              <a:ext cx="40005" cy="43815"/>
            </a:xfrm>
            <a:custGeom>
              <a:rect b="b" l="l" r="r" t="t"/>
              <a:pathLst>
                <a:path extrusionOk="0" h="43815" w="40004">
                  <a:moveTo>
                    <a:pt x="39642" y="9903"/>
                  </a:moveTo>
                  <a:lnTo>
                    <a:pt x="37166" y="6207"/>
                  </a:lnTo>
                  <a:lnTo>
                    <a:pt x="30379" y="1659"/>
                  </a:lnTo>
                  <a:lnTo>
                    <a:pt x="22001" y="0"/>
                  </a:lnTo>
                  <a:lnTo>
                    <a:pt x="13524" y="1659"/>
                  </a:lnTo>
                  <a:lnTo>
                    <a:pt x="6521" y="6207"/>
                  </a:lnTo>
                  <a:lnTo>
                    <a:pt x="1758" y="12994"/>
                  </a:lnTo>
                  <a:lnTo>
                    <a:pt x="0" y="21372"/>
                  </a:lnTo>
                  <a:lnTo>
                    <a:pt x="1758" y="29848"/>
                  </a:lnTo>
                  <a:lnTo>
                    <a:pt x="6521" y="36851"/>
                  </a:lnTo>
                  <a:lnTo>
                    <a:pt x="13524" y="41615"/>
                  </a:lnTo>
                  <a:lnTo>
                    <a:pt x="22001" y="43373"/>
                  </a:lnTo>
                  <a:lnTo>
                    <a:pt x="30379" y="41615"/>
                  </a:lnTo>
                  <a:lnTo>
                    <a:pt x="37166" y="36851"/>
                  </a:lnTo>
                  <a:lnTo>
                    <a:pt x="39642" y="33038"/>
                  </a:lnTo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44" name="Google Shape;644;p1"/>
          <p:cNvGrpSpPr/>
          <p:nvPr/>
        </p:nvGrpSpPr>
        <p:grpSpPr>
          <a:xfrm>
            <a:off x="7345362" y="9548812"/>
            <a:ext cx="39687" cy="39687"/>
            <a:chOff x="7345368" y="9548588"/>
            <a:chExt cx="40005" cy="40005"/>
          </a:xfrm>
        </p:grpSpPr>
        <p:sp>
          <p:nvSpPr>
            <p:cNvPr id="645" name="Google Shape;645;p1"/>
            <p:cNvSpPr/>
            <p:nvPr/>
          </p:nvSpPr>
          <p:spPr>
            <a:xfrm>
              <a:off x="7345368" y="9548588"/>
              <a:ext cx="40005" cy="40005"/>
            </a:xfrm>
            <a:custGeom>
              <a:rect b="b" l="l" r="r" t="t"/>
              <a:pathLst>
                <a:path extrusionOk="0" h="40004" w="40004">
                  <a:moveTo>
                    <a:pt x="19486" y="39602"/>
                  </a:moveTo>
                  <a:lnTo>
                    <a:pt x="27403" y="38050"/>
                  </a:lnTo>
                  <a:lnTo>
                    <a:pt x="33787" y="33787"/>
                  </a:lnTo>
                  <a:lnTo>
                    <a:pt x="38050" y="27403"/>
                  </a:lnTo>
                  <a:lnTo>
                    <a:pt x="39602" y="19486"/>
                  </a:lnTo>
                  <a:lnTo>
                    <a:pt x="38050" y="11933"/>
                  </a:lnTo>
                  <a:lnTo>
                    <a:pt x="33787" y="5736"/>
                  </a:lnTo>
                  <a:lnTo>
                    <a:pt x="27403" y="1542"/>
                  </a:lnTo>
                  <a:lnTo>
                    <a:pt x="19486" y="0"/>
                  </a:lnTo>
                  <a:lnTo>
                    <a:pt x="11933" y="1542"/>
                  </a:lnTo>
                  <a:lnTo>
                    <a:pt x="5736" y="5736"/>
                  </a:lnTo>
                  <a:lnTo>
                    <a:pt x="1542" y="11933"/>
                  </a:lnTo>
                  <a:lnTo>
                    <a:pt x="0" y="19486"/>
                  </a:lnTo>
                  <a:lnTo>
                    <a:pt x="1542" y="27403"/>
                  </a:lnTo>
                  <a:lnTo>
                    <a:pt x="5736" y="33787"/>
                  </a:lnTo>
                  <a:lnTo>
                    <a:pt x="11933" y="38050"/>
                  </a:lnTo>
                  <a:lnTo>
                    <a:pt x="19486" y="39602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6" name="Google Shape;646;p1"/>
            <p:cNvSpPr/>
            <p:nvPr/>
          </p:nvSpPr>
          <p:spPr>
            <a:xfrm>
              <a:off x="7345368" y="9548588"/>
              <a:ext cx="40005" cy="40005"/>
            </a:xfrm>
            <a:custGeom>
              <a:rect b="b" l="l" r="r" t="t"/>
              <a:pathLst>
                <a:path extrusionOk="0" h="40004" w="40004">
                  <a:moveTo>
                    <a:pt x="39602" y="19486"/>
                  </a:moveTo>
                  <a:lnTo>
                    <a:pt x="38050" y="11933"/>
                  </a:lnTo>
                  <a:lnTo>
                    <a:pt x="33787" y="5736"/>
                  </a:lnTo>
                  <a:lnTo>
                    <a:pt x="27403" y="1542"/>
                  </a:lnTo>
                  <a:lnTo>
                    <a:pt x="19486" y="0"/>
                  </a:lnTo>
                  <a:lnTo>
                    <a:pt x="11933" y="1542"/>
                  </a:lnTo>
                  <a:lnTo>
                    <a:pt x="5736" y="5736"/>
                  </a:lnTo>
                  <a:lnTo>
                    <a:pt x="1542" y="11933"/>
                  </a:lnTo>
                  <a:lnTo>
                    <a:pt x="0" y="19486"/>
                  </a:lnTo>
                  <a:lnTo>
                    <a:pt x="1542" y="27403"/>
                  </a:lnTo>
                  <a:lnTo>
                    <a:pt x="5736" y="33787"/>
                  </a:lnTo>
                  <a:lnTo>
                    <a:pt x="11933" y="38050"/>
                  </a:lnTo>
                  <a:lnTo>
                    <a:pt x="19486" y="39602"/>
                  </a:lnTo>
                  <a:lnTo>
                    <a:pt x="27403" y="38050"/>
                  </a:lnTo>
                  <a:lnTo>
                    <a:pt x="33787" y="33787"/>
                  </a:lnTo>
                  <a:lnTo>
                    <a:pt x="38050" y="27403"/>
                  </a:lnTo>
                  <a:lnTo>
                    <a:pt x="39602" y="19486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47" name="Google Shape;647;p1"/>
          <p:cNvGrpSpPr/>
          <p:nvPr/>
        </p:nvGrpSpPr>
        <p:grpSpPr>
          <a:xfrm>
            <a:off x="7173912" y="9550400"/>
            <a:ext cx="36512" cy="36512"/>
            <a:chOff x="7173760" y="9550474"/>
            <a:chExt cx="36830" cy="36195"/>
          </a:xfrm>
        </p:grpSpPr>
        <p:sp>
          <p:nvSpPr>
            <p:cNvPr id="648" name="Google Shape;648;p1"/>
            <p:cNvSpPr/>
            <p:nvPr/>
          </p:nvSpPr>
          <p:spPr>
            <a:xfrm>
              <a:off x="7173760" y="9550474"/>
              <a:ext cx="36830" cy="36195"/>
            </a:xfrm>
            <a:custGeom>
              <a:rect b="b" l="l" r="r" t="t"/>
              <a:pathLst>
                <a:path extrusionOk="0" h="36195" w="36829">
                  <a:moveTo>
                    <a:pt x="18229" y="35830"/>
                  </a:moveTo>
                  <a:lnTo>
                    <a:pt x="25320" y="34396"/>
                  </a:lnTo>
                  <a:lnTo>
                    <a:pt x="31115" y="30487"/>
                  </a:lnTo>
                  <a:lnTo>
                    <a:pt x="35024" y="24692"/>
                  </a:lnTo>
                  <a:lnTo>
                    <a:pt x="36458" y="17600"/>
                  </a:lnTo>
                  <a:lnTo>
                    <a:pt x="36458" y="7543"/>
                  </a:lnTo>
                  <a:lnTo>
                    <a:pt x="28287" y="0"/>
                  </a:lnTo>
                  <a:lnTo>
                    <a:pt x="8171" y="0"/>
                  </a:lnTo>
                  <a:lnTo>
                    <a:pt x="0" y="7543"/>
                  </a:lnTo>
                  <a:lnTo>
                    <a:pt x="0" y="17600"/>
                  </a:lnTo>
                  <a:lnTo>
                    <a:pt x="1434" y="24692"/>
                  </a:lnTo>
                  <a:lnTo>
                    <a:pt x="5343" y="30487"/>
                  </a:lnTo>
                  <a:lnTo>
                    <a:pt x="11138" y="34396"/>
                  </a:lnTo>
                  <a:lnTo>
                    <a:pt x="18229" y="35830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9" name="Google Shape;649;p1"/>
            <p:cNvSpPr/>
            <p:nvPr/>
          </p:nvSpPr>
          <p:spPr>
            <a:xfrm>
              <a:off x="7173760" y="9550474"/>
              <a:ext cx="36830" cy="36195"/>
            </a:xfrm>
            <a:custGeom>
              <a:rect b="b" l="l" r="r" t="t"/>
              <a:pathLst>
                <a:path extrusionOk="0" h="36195" w="36829">
                  <a:moveTo>
                    <a:pt x="36458" y="17600"/>
                  </a:moveTo>
                  <a:lnTo>
                    <a:pt x="36458" y="7543"/>
                  </a:lnTo>
                  <a:lnTo>
                    <a:pt x="28287" y="0"/>
                  </a:lnTo>
                  <a:lnTo>
                    <a:pt x="18229" y="0"/>
                  </a:lnTo>
                  <a:lnTo>
                    <a:pt x="8171" y="0"/>
                  </a:lnTo>
                  <a:lnTo>
                    <a:pt x="0" y="7543"/>
                  </a:lnTo>
                  <a:lnTo>
                    <a:pt x="0" y="17600"/>
                  </a:lnTo>
                  <a:lnTo>
                    <a:pt x="1434" y="24692"/>
                  </a:lnTo>
                  <a:lnTo>
                    <a:pt x="5343" y="30487"/>
                  </a:lnTo>
                  <a:lnTo>
                    <a:pt x="11138" y="34396"/>
                  </a:lnTo>
                  <a:lnTo>
                    <a:pt x="18229" y="35830"/>
                  </a:lnTo>
                  <a:lnTo>
                    <a:pt x="25320" y="34396"/>
                  </a:lnTo>
                  <a:lnTo>
                    <a:pt x="31115" y="30487"/>
                  </a:lnTo>
                  <a:lnTo>
                    <a:pt x="35024" y="24692"/>
                  </a:lnTo>
                  <a:lnTo>
                    <a:pt x="36458" y="17600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50" name="Google Shape;650;p1"/>
          <p:cNvGrpSpPr/>
          <p:nvPr/>
        </p:nvGrpSpPr>
        <p:grpSpPr>
          <a:xfrm>
            <a:off x="7002462" y="9551987"/>
            <a:ext cx="33337" cy="33337"/>
            <a:chOff x="7002780" y="9552360"/>
            <a:chExt cx="33020" cy="32384"/>
          </a:xfrm>
        </p:grpSpPr>
        <p:sp>
          <p:nvSpPr>
            <p:cNvPr id="651" name="Google Shape;651;p1"/>
            <p:cNvSpPr/>
            <p:nvPr/>
          </p:nvSpPr>
          <p:spPr>
            <a:xfrm>
              <a:off x="7002780" y="9552360"/>
              <a:ext cx="33020" cy="32384"/>
            </a:xfrm>
            <a:custGeom>
              <a:rect b="b" l="l" r="r" t="t"/>
              <a:pathLst>
                <a:path extrusionOk="0" h="32384" w="33020">
                  <a:moveTo>
                    <a:pt x="7543" y="32058"/>
                  </a:moveTo>
                  <a:lnTo>
                    <a:pt x="25144" y="32058"/>
                  </a:lnTo>
                  <a:lnTo>
                    <a:pt x="32687" y="25144"/>
                  </a:lnTo>
                  <a:lnTo>
                    <a:pt x="32687" y="15715"/>
                  </a:lnTo>
                  <a:lnTo>
                    <a:pt x="32687" y="6914"/>
                  </a:lnTo>
                  <a:lnTo>
                    <a:pt x="25144" y="0"/>
                  </a:lnTo>
                  <a:lnTo>
                    <a:pt x="7543" y="0"/>
                  </a:lnTo>
                  <a:lnTo>
                    <a:pt x="0" y="6914"/>
                  </a:lnTo>
                  <a:lnTo>
                    <a:pt x="0" y="25144"/>
                  </a:lnTo>
                  <a:lnTo>
                    <a:pt x="7543" y="32058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2" name="Google Shape;652;p1"/>
            <p:cNvSpPr/>
            <p:nvPr/>
          </p:nvSpPr>
          <p:spPr>
            <a:xfrm>
              <a:off x="7002780" y="9552360"/>
              <a:ext cx="33020" cy="32384"/>
            </a:xfrm>
            <a:custGeom>
              <a:rect b="b" l="l" r="r" t="t"/>
              <a:pathLst>
                <a:path extrusionOk="0" h="32384" w="33020">
                  <a:moveTo>
                    <a:pt x="32687" y="15715"/>
                  </a:moveTo>
                  <a:lnTo>
                    <a:pt x="32687" y="6914"/>
                  </a:lnTo>
                  <a:lnTo>
                    <a:pt x="25144" y="0"/>
                  </a:lnTo>
                  <a:lnTo>
                    <a:pt x="16343" y="0"/>
                  </a:lnTo>
                  <a:lnTo>
                    <a:pt x="7543" y="0"/>
                  </a:lnTo>
                  <a:lnTo>
                    <a:pt x="0" y="6914"/>
                  </a:lnTo>
                  <a:lnTo>
                    <a:pt x="0" y="15715"/>
                  </a:lnTo>
                  <a:lnTo>
                    <a:pt x="0" y="25144"/>
                  </a:lnTo>
                  <a:lnTo>
                    <a:pt x="7543" y="32058"/>
                  </a:lnTo>
                  <a:lnTo>
                    <a:pt x="16343" y="32058"/>
                  </a:lnTo>
                  <a:lnTo>
                    <a:pt x="25144" y="32058"/>
                  </a:lnTo>
                  <a:lnTo>
                    <a:pt x="32687" y="25144"/>
                  </a:lnTo>
                  <a:lnTo>
                    <a:pt x="32687" y="15715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53" name="Google Shape;653;p1"/>
          <p:cNvGrpSpPr/>
          <p:nvPr/>
        </p:nvGrpSpPr>
        <p:grpSpPr>
          <a:xfrm>
            <a:off x="6831012" y="9553575"/>
            <a:ext cx="30162" cy="28575"/>
            <a:chOff x="6831800" y="9553617"/>
            <a:chExt cx="29209" cy="29209"/>
          </a:xfrm>
        </p:grpSpPr>
        <p:sp>
          <p:nvSpPr>
            <p:cNvPr id="654" name="Google Shape;654;p1"/>
            <p:cNvSpPr/>
            <p:nvPr/>
          </p:nvSpPr>
          <p:spPr>
            <a:xfrm>
              <a:off x="6831800" y="9553617"/>
              <a:ext cx="29209" cy="29209"/>
            </a:xfrm>
            <a:custGeom>
              <a:rect b="b" l="l" r="r" t="t"/>
              <a:pathLst>
                <a:path extrusionOk="0" h="29209" w="29209">
                  <a:moveTo>
                    <a:pt x="6286" y="28915"/>
                  </a:moveTo>
                  <a:lnTo>
                    <a:pt x="22001" y="28915"/>
                  </a:lnTo>
                  <a:lnTo>
                    <a:pt x="28915" y="22629"/>
                  </a:lnTo>
                  <a:lnTo>
                    <a:pt x="28915" y="14457"/>
                  </a:lnTo>
                  <a:lnTo>
                    <a:pt x="28915" y="6914"/>
                  </a:lnTo>
                  <a:lnTo>
                    <a:pt x="22001" y="0"/>
                  </a:lnTo>
                  <a:lnTo>
                    <a:pt x="6286" y="0"/>
                  </a:lnTo>
                  <a:lnTo>
                    <a:pt x="0" y="6914"/>
                  </a:lnTo>
                  <a:lnTo>
                    <a:pt x="0" y="22629"/>
                  </a:lnTo>
                  <a:lnTo>
                    <a:pt x="6286" y="28915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5" name="Google Shape;655;p1"/>
            <p:cNvSpPr/>
            <p:nvPr/>
          </p:nvSpPr>
          <p:spPr>
            <a:xfrm>
              <a:off x="6831800" y="9553617"/>
              <a:ext cx="29209" cy="29209"/>
            </a:xfrm>
            <a:custGeom>
              <a:rect b="b" l="l" r="r" t="t"/>
              <a:pathLst>
                <a:path extrusionOk="0" h="29209" w="29209">
                  <a:moveTo>
                    <a:pt x="28915" y="14457"/>
                  </a:moveTo>
                  <a:lnTo>
                    <a:pt x="28915" y="6914"/>
                  </a:lnTo>
                  <a:lnTo>
                    <a:pt x="22001" y="0"/>
                  </a:lnTo>
                  <a:lnTo>
                    <a:pt x="14457" y="0"/>
                  </a:lnTo>
                  <a:lnTo>
                    <a:pt x="6286" y="0"/>
                  </a:lnTo>
                  <a:lnTo>
                    <a:pt x="0" y="6914"/>
                  </a:lnTo>
                  <a:lnTo>
                    <a:pt x="0" y="14457"/>
                  </a:lnTo>
                  <a:lnTo>
                    <a:pt x="0" y="22629"/>
                  </a:lnTo>
                  <a:lnTo>
                    <a:pt x="6286" y="28915"/>
                  </a:lnTo>
                  <a:lnTo>
                    <a:pt x="14457" y="28915"/>
                  </a:lnTo>
                  <a:lnTo>
                    <a:pt x="22001" y="28915"/>
                  </a:lnTo>
                  <a:lnTo>
                    <a:pt x="28915" y="22629"/>
                  </a:lnTo>
                  <a:lnTo>
                    <a:pt x="28915" y="14457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56" name="Google Shape;656;p1"/>
          <p:cNvGrpSpPr/>
          <p:nvPr/>
        </p:nvGrpSpPr>
        <p:grpSpPr>
          <a:xfrm>
            <a:off x="6659562" y="9555162"/>
            <a:ext cx="25400" cy="25400"/>
            <a:chOff x="6660191" y="9555502"/>
            <a:chExt cx="25400" cy="25400"/>
          </a:xfrm>
        </p:grpSpPr>
        <p:sp>
          <p:nvSpPr>
            <p:cNvPr id="657" name="Google Shape;657;p1"/>
            <p:cNvSpPr/>
            <p:nvPr/>
          </p:nvSpPr>
          <p:spPr>
            <a:xfrm>
              <a:off x="6660191" y="9555502"/>
              <a:ext cx="25400" cy="25400"/>
            </a:xfrm>
            <a:custGeom>
              <a:rect b="b" l="l" r="r" t="t"/>
              <a:pathLst>
                <a:path extrusionOk="0" h="25400" w="25400">
                  <a:moveTo>
                    <a:pt x="5657" y="25144"/>
                  </a:moveTo>
                  <a:lnTo>
                    <a:pt x="19486" y="25144"/>
                  </a:lnTo>
                  <a:lnTo>
                    <a:pt x="25144" y="19486"/>
                  </a:lnTo>
                  <a:lnTo>
                    <a:pt x="25144" y="12572"/>
                  </a:lnTo>
                  <a:lnTo>
                    <a:pt x="25144" y="5657"/>
                  </a:lnTo>
                  <a:lnTo>
                    <a:pt x="19486" y="0"/>
                  </a:lnTo>
                  <a:lnTo>
                    <a:pt x="5657" y="0"/>
                  </a:lnTo>
                  <a:lnTo>
                    <a:pt x="0" y="5657"/>
                  </a:lnTo>
                  <a:lnTo>
                    <a:pt x="0" y="19486"/>
                  </a:lnTo>
                  <a:lnTo>
                    <a:pt x="5657" y="25144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8" name="Google Shape;658;p1"/>
            <p:cNvSpPr/>
            <p:nvPr/>
          </p:nvSpPr>
          <p:spPr>
            <a:xfrm>
              <a:off x="6660191" y="9555502"/>
              <a:ext cx="25400" cy="25400"/>
            </a:xfrm>
            <a:custGeom>
              <a:rect b="b" l="l" r="r" t="t"/>
              <a:pathLst>
                <a:path extrusionOk="0" h="25400" w="25400">
                  <a:moveTo>
                    <a:pt x="25144" y="12572"/>
                  </a:moveTo>
                  <a:lnTo>
                    <a:pt x="25144" y="5657"/>
                  </a:lnTo>
                  <a:lnTo>
                    <a:pt x="19486" y="0"/>
                  </a:lnTo>
                  <a:lnTo>
                    <a:pt x="12572" y="0"/>
                  </a:lnTo>
                  <a:lnTo>
                    <a:pt x="5657" y="0"/>
                  </a:lnTo>
                  <a:lnTo>
                    <a:pt x="0" y="5657"/>
                  </a:lnTo>
                  <a:lnTo>
                    <a:pt x="0" y="12572"/>
                  </a:lnTo>
                  <a:lnTo>
                    <a:pt x="0" y="19486"/>
                  </a:lnTo>
                  <a:lnTo>
                    <a:pt x="5657" y="25144"/>
                  </a:lnTo>
                  <a:lnTo>
                    <a:pt x="12572" y="25144"/>
                  </a:lnTo>
                  <a:lnTo>
                    <a:pt x="19486" y="25144"/>
                  </a:lnTo>
                  <a:lnTo>
                    <a:pt x="25144" y="19486"/>
                  </a:lnTo>
                  <a:lnTo>
                    <a:pt x="25144" y="12572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59" name="Google Shape;659;p1"/>
          <p:cNvGrpSpPr/>
          <p:nvPr/>
        </p:nvGrpSpPr>
        <p:grpSpPr>
          <a:xfrm>
            <a:off x="6489700" y="9556750"/>
            <a:ext cx="20637" cy="22225"/>
            <a:chOff x="6489211" y="9557388"/>
            <a:chExt cx="21590" cy="22225"/>
          </a:xfrm>
        </p:grpSpPr>
        <p:sp>
          <p:nvSpPr>
            <p:cNvPr id="660" name="Google Shape;660;p1"/>
            <p:cNvSpPr/>
            <p:nvPr/>
          </p:nvSpPr>
          <p:spPr>
            <a:xfrm>
              <a:off x="6489211" y="9557388"/>
              <a:ext cx="21590" cy="22225"/>
            </a:xfrm>
            <a:custGeom>
              <a:rect b="b" l="l" r="r" t="t"/>
              <a:pathLst>
                <a:path extrusionOk="0" h="22225" w="21590">
                  <a:moveTo>
                    <a:pt x="5028" y="22001"/>
                  </a:moveTo>
                  <a:lnTo>
                    <a:pt x="16972" y="22001"/>
                  </a:lnTo>
                  <a:lnTo>
                    <a:pt x="21372" y="16972"/>
                  </a:lnTo>
                  <a:lnTo>
                    <a:pt x="21372" y="10686"/>
                  </a:lnTo>
                  <a:lnTo>
                    <a:pt x="21372" y="5028"/>
                  </a:lnTo>
                  <a:lnTo>
                    <a:pt x="16972" y="0"/>
                  </a:lnTo>
                  <a:lnTo>
                    <a:pt x="5028" y="0"/>
                  </a:lnTo>
                  <a:lnTo>
                    <a:pt x="0" y="5028"/>
                  </a:lnTo>
                  <a:lnTo>
                    <a:pt x="0" y="16972"/>
                  </a:lnTo>
                  <a:lnTo>
                    <a:pt x="5028" y="22001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1" name="Google Shape;661;p1"/>
            <p:cNvSpPr/>
            <p:nvPr/>
          </p:nvSpPr>
          <p:spPr>
            <a:xfrm>
              <a:off x="6489211" y="9557388"/>
              <a:ext cx="21590" cy="22225"/>
            </a:xfrm>
            <a:custGeom>
              <a:rect b="b" l="l" r="r" t="t"/>
              <a:pathLst>
                <a:path extrusionOk="0" h="22225" w="21590">
                  <a:moveTo>
                    <a:pt x="21372" y="10686"/>
                  </a:moveTo>
                  <a:lnTo>
                    <a:pt x="21372" y="5028"/>
                  </a:lnTo>
                  <a:lnTo>
                    <a:pt x="16972" y="0"/>
                  </a:lnTo>
                  <a:lnTo>
                    <a:pt x="10686" y="0"/>
                  </a:lnTo>
                  <a:lnTo>
                    <a:pt x="5028" y="0"/>
                  </a:lnTo>
                  <a:lnTo>
                    <a:pt x="0" y="5028"/>
                  </a:lnTo>
                  <a:lnTo>
                    <a:pt x="0" y="10686"/>
                  </a:lnTo>
                  <a:lnTo>
                    <a:pt x="0" y="16972"/>
                  </a:lnTo>
                  <a:lnTo>
                    <a:pt x="5028" y="22001"/>
                  </a:lnTo>
                  <a:lnTo>
                    <a:pt x="10686" y="22001"/>
                  </a:lnTo>
                  <a:lnTo>
                    <a:pt x="16972" y="22001"/>
                  </a:lnTo>
                  <a:lnTo>
                    <a:pt x="21372" y="16972"/>
                  </a:lnTo>
                  <a:lnTo>
                    <a:pt x="21372" y="10686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62" name="Google Shape;662;p1"/>
          <p:cNvGrpSpPr/>
          <p:nvPr/>
        </p:nvGrpSpPr>
        <p:grpSpPr>
          <a:xfrm>
            <a:off x="6318250" y="9559925"/>
            <a:ext cx="17462" cy="17462"/>
            <a:chOff x="6317602" y="9559274"/>
            <a:chExt cx="18415" cy="18415"/>
          </a:xfrm>
        </p:grpSpPr>
        <p:sp>
          <p:nvSpPr>
            <p:cNvPr id="663" name="Google Shape;663;p1"/>
            <p:cNvSpPr/>
            <p:nvPr/>
          </p:nvSpPr>
          <p:spPr>
            <a:xfrm>
              <a:off x="6317602" y="9559274"/>
              <a:ext cx="18415" cy="18415"/>
            </a:xfrm>
            <a:custGeom>
              <a:rect b="b" l="l" r="r" t="t"/>
              <a:pathLst>
                <a:path extrusionOk="0" h="18415" w="18414">
                  <a:moveTo>
                    <a:pt x="4400" y="18229"/>
                  </a:moveTo>
                  <a:lnTo>
                    <a:pt x="14457" y="18229"/>
                  </a:lnTo>
                  <a:lnTo>
                    <a:pt x="18229" y="13829"/>
                  </a:lnTo>
                  <a:lnTo>
                    <a:pt x="18229" y="8800"/>
                  </a:lnTo>
                  <a:lnTo>
                    <a:pt x="18229" y="3771"/>
                  </a:lnTo>
                  <a:lnTo>
                    <a:pt x="14457" y="0"/>
                  </a:lnTo>
                  <a:lnTo>
                    <a:pt x="4400" y="0"/>
                  </a:lnTo>
                  <a:lnTo>
                    <a:pt x="0" y="3771"/>
                  </a:lnTo>
                  <a:lnTo>
                    <a:pt x="0" y="13829"/>
                  </a:lnTo>
                  <a:lnTo>
                    <a:pt x="4400" y="18229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4" name="Google Shape;664;p1"/>
            <p:cNvSpPr/>
            <p:nvPr/>
          </p:nvSpPr>
          <p:spPr>
            <a:xfrm>
              <a:off x="6317602" y="9559274"/>
              <a:ext cx="18415" cy="18415"/>
            </a:xfrm>
            <a:custGeom>
              <a:rect b="b" l="l" r="r" t="t"/>
              <a:pathLst>
                <a:path extrusionOk="0" h="18415" w="18414">
                  <a:moveTo>
                    <a:pt x="18229" y="8800"/>
                  </a:moveTo>
                  <a:lnTo>
                    <a:pt x="18229" y="3771"/>
                  </a:lnTo>
                  <a:lnTo>
                    <a:pt x="14457" y="0"/>
                  </a:lnTo>
                  <a:lnTo>
                    <a:pt x="9429" y="0"/>
                  </a:lnTo>
                  <a:lnTo>
                    <a:pt x="4400" y="0"/>
                  </a:lnTo>
                  <a:lnTo>
                    <a:pt x="0" y="3771"/>
                  </a:lnTo>
                  <a:lnTo>
                    <a:pt x="0" y="8800"/>
                  </a:lnTo>
                  <a:lnTo>
                    <a:pt x="0" y="13829"/>
                  </a:lnTo>
                  <a:lnTo>
                    <a:pt x="4400" y="18229"/>
                  </a:lnTo>
                  <a:lnTo>
                    <a:pt x="9429" y="18229"/>
                  </a:lnTo>
                  <a:lnTo>
                    <a:pt x="14457" y="18229"/>
                  </a:lnTo>
                  <a:lnTo>
                    <a:pt x="18229" y="13829"/>
                  </a:lnTo>
                  <a:lnTo>
                    <a:pt x="18229" y="8800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65" name="Google Shape;665;p1"/>
          <p:cNvGrpSpPr/>
          <p:nvPr/>
        </p:nvGrpSpPr>
        <p:grpSpPr>
          <a:xfrm>
            <a:off x="6146800" y="9561512"/>
            <a:ext cx="14287" cy="14287"/>
            <a:chOff x="6146622" y="9561160"/>
            <a:chExt cx="14604" cy="14604"/>
          </a:xfrm>
        </p:grpSpPr>
        <p:sp>
          <p:nvSpPr>
            <p:cNvPr id="666" name="Google Shape;666;p1"/>
            <p:cNvSpPr/>
            <p:nvPr/>
          </p:nvSpPr>
          <p:spPr>
            <a:xfrm>
              <a:off x="6146622" y="9561160"/>
              <a:ext cx="14604" cy="14604"/>
            </a:xfrm>
            <a:custGeom>
              <a:rect b="b" l="l" r="r" t="t"/>
              <a:pathLst>
                <a:path extrusionOk="0" h="14604" w="14604">
                  <a:moveTo>
                    <a:pt x="3143" y="14457"/>
                  </a:moveTo>
                  <a:lnTo>
                    <a:pt x="11314" y="14457"/>
                  </a:lnTo>
                  <a:lnTo>
                    <a:pt x="14457" y="11314"/>
                  </a:lnTo>
                  <a:lnTo>
                    <a:pt x="14457" y="6914"/>
                  </a:lnTo>
                  <a:lnTo>
                    <a:pt x="14457" y="3143"/>
                  </a:lnTo>
                  <a:lnTo>
                    <a:pt x="11314" y="0"/>
                  </a:lnTo>
                  <a:lnTo>
                    <a:pt x="3143" y="0"/>
                  </a:lnTo>
                  <a:lnTo>
                    <a:pt x="0" y="3143"/>
                  </a:lnTo>
                  <a:lnTo>
                    <a:pt x="0" y="11314"/>
                  </a:lnTo>
                  <a:lnTo>
                    <a:pt x="3143" y="14457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7" name="Google Shape;667;p1"/>
            <p:cNvSpPr/>
            <p:nvPr/>
          </p:nvSpPr>
          <p:spPr>
            <a:xfrm>
              <a:off x="6146622" y="9561160"/>
              <a:ext cx="14604" cy="14604"/>
            </a:xfrm>
            <a:custGeom>
              <a:rect b="b" l="l" r="r" t="t"/>
              <a:pathLst>
                <a:path extrusionOk="0" h="14604" w="14604">
                  <a:moveTo>
                    <a:pt x="14457" y="6914"/>
                  </a:moveTo>
                  <a:lnTo>
                    <a:pt x="14457" y="3143"/>
                  </a:lnTo>
                  <a:lnTo>
                    <a:pt x="11314" y="0"/>
                  </a:lnTo>
                  <a:lnTo>
                    <a:pt x="7543" y="0"/>
                  </a:lnTo>
                  <a:lnTo>
                    <a:pt x="3143" y="0"/>
                  </a:lnTo>
                  <a:lnTo>
                    <a:pt x="0" y="3143"/>
                  </a:lnTo>
                  <a:lnTo>
                    <a:pt x="0" y="6914"/>
                  </a:lnTo>
                  <a:lnTo>
                    <a:pt x="0" y="11314"/>
                  </a:lnTo>
                  <a:lnTo>
                    <a:pt x="3143" y="14457"/>
                  </a:lnTo>
                  <a:lnTo>
                    <a:pt x="7543" y="14457"/>
                  </a:lnTo>
                  <a:lnTo>
                    <a:pt x="11314" y="14457"/>
                  </a:lnTo>
                  <a:lnTo>
                    <a:pt x="14457" y="11314"/>
                  </a:lnTo>
                  <a:lnTo>
                    <a:pt x="14457" y="6914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68" name="Google Shape;668;p1"/>
          <p:cNvGrpSpPr/>
          <p:nvPr/>
        </p:nvGrpSpPr>
        <p:grpSpPr>
          <a:xfrm>
            <a:off x="5975350" y="9563100"/>
            <a:ext cx="11112" cy="11112"/>
            <a:chOff x="5975642" y="9563046"/>
            <a:chExt cx="10795" cy="10795"/>
          </a:xfrm>
        </p:grpSpPr>
        <p:sp>
          <p:nvSpPr>
            <p:cNvPr id="669" name="Google Shape;669;p1"/>
            <p:cNvSpPr/>
            <p:nvPr/>
          </p:nvSpPr>
          <p:spPr>
            <a:xfrm>
              <a:off x="5975642" y="9563046"/>
              <a:ext cx="10795" cy="10795"/>
            </a:xfrm>
            <a:custGeom>
              <a:rect b="b" l="l" r="r" t="t"/>
              <a:pathLst>
                <a:path extrusionOk="0" h="10795" w="10795">
                  <a:moveTo>
                    <a:pt x="2514" y="10686"/>
                  </a:moveTo>
                  <a:lnTo>
                    <a:pt x="8171" y="10686"/>
                  </a:lnTo>
                  <a:lnTo>
                    <a:pt x="10686" y="8171"/>
                  </a:lnTo>
                  <a:lnTo>
                    <a:pt x="10686" y="5028"/>
                  </a:lnTo>
                  <a:lnTo>
                    <a:pt x="10686" y="2514"/>
                  </a:lnTo>
                  <a:lnTo>
                    <a:pt x="8171" y="0"/>
                  </a:lnTo>
                  <a:lnTo>
                    <a:pt x="2514" y="0"/>
                  </a:lnTo>
                  <a:lnTo>
                    <a:pt x="0" y="2514"/>
                  </a:lnTo>
                  <a:lnTo>
                    <a:pt x="0" y="8171"/>
                  </a:lnTo>
                  <a:lnTo>
                    <a:pt x="2514" y="10686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0" name="Google Shape;670;p1"/>
            <p:cNvSpPr/>
            <p:nvPr/>
          </p:nvSpPr>
          <p:spPr>
            <a:xfrm>
              <a:off x="5975642" y="9563046"/>
              <a:ext cx="10795" cy="10795"/>
            </a:xfrm>
            <a:custGeom>
              <a:rect b="b" l="l" r="r" t="t"/>
              <a:pathLst>
                <a:path extrusionOk="0" h="10795" w="10795">
                  <a:moveTo>
                    <a:pt x="10686" y="5028"/>
                  </a:moveTo>
                  <a:lnTo>
                    <a:pt x="10686" y="2514"/>
                  </a:lnTo>
                  <a:lnTo>
                    <a:pt x="8171" y="0"/>
                  </a:lnTo>
                  <a:lnTo>
                    <a:pt x="5028" y="0"/>
                  </a:lnTo>
                  <a:lnTo>
                    <a:pt x="2514" y="0"/>
                  </a:lnTo>
                  <a:lnTo>
                    <a:pt x="0" y="2514"/>
                  </a:lnTo>
                  <a:lnTo>
                    <a:pt x="0" y="5028"/>
                  </a:lnTo>
                  <a:lnTo>
                    <a:pt x="0" y="8171"/>
                  </a:lnTo>
                  <a:lnTo>
                    <a:pt x="2514" y="10686"/>
                  </a:lnTo>
                  <a:lnTo>
                    <a:pt x="5028" y="10686"/>
                  </a:lnTo>
                  <a:lnTo>
                    <a:pt x="8171" y="10686"/>
                  </a:lnTo>
                  <a:lnTo>
                    <a:pt x="10686" y="8171"/>
                  </a:lnTo>
                  <a:lnTo>
                    <a:pt x="10686" y="5028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71" name="Google Shape;671;p1"/>
          <p:cNvGrpSpPr/>
          <p:nvPr/>
        </p:nvGrpSpPr>
        <p:grpSpPr>
          <a:xfrm>
            <a:off x="7521575" y="9391650"/>
            <a:ext cx="33337" cy="33337"/>
            <a:chOff x="7522006" y="9391437"/>
            <a:chExt cx="33020" cy="33020"/>
          </a:xfrm>
        </p:grpSpPr>
        <p:sp>
          <p:nvSpPr>
            <p:cNvPr id="672" name="Google Shape;672;p1"/>
            <p:cNvSpPr/>
            <p:nvPr/>
          </p:nvSpPr>
          <p:spPr>
            <a:xfrm>
              <a:off x="7522006" y="9391437"/>
              <a:ext cx="33020" cy="33020"/>
            </a:xfrm>
            <a:custGeom>
              <a:rect b="b" l="l" r="r" t="t"/>
              <a:pathLst>
                <a:path extrusionOk="0" h="33020" w="33020">
                  <a:moveTo>
                    <a:pt x="6914" y="32687"/>
                  </a:moveTo>
                  <a:lnTo>
                    <a:pt x="25144" y="32687"/>
                  </a:lnTo>
                  <a:lnTo>
                    <a:pt x="32687" y="25144"/>
                  </a:lnTo>
                  <a:lnTo>
                    <a:pt x="32687" y="16343"/>
                  </a:lnTo>
                  <a:lnTo>
                    <a:pt x="32687" y="6914"/>
                  </a:lnTo>
                  <a:lnTo>
                    <a:pt x="25144" y="0"/>
                  </a:lnTo>
                  <a:lnTo>
                    <a:pt x="6914" y="0"/>
                  </a:lnTo>
                  <a:lnTo>
                    <a:pt x="0" y="6914"/>
                  </a:lnTo>
                  <a:lnTo>
                    <a:pt x="0" y="25144"/>
                  </a:lnTo>
                  <a:lnTo>
                    <a:pt x="6914" y="32687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3" name="Google Shape;673;p1"/>
            <p:cNvSpPr/>
            <p:nvPr/>
          </p:nvSpPr>
          <p:spPr>
            <a:xfrm>
              <a:off x="7522006" y="9391437"/>
              <a:ext cx="33020" cy="33020"/>
            </a:xfrm>
            <a:custGeom>
              <a:rect b="b" l="l" r="r" t="t"/>
              <a:pathLst>
                <a:path extrusionOk="0" h="33020" w="33020">
                  <a:moveTo>
                    <a:pt x="32687" y="16343"/>
                  </a:moveTo>
                  <a:lnTo>
                    <a:pt x="32687" y="6914"/>
                  </a:lnTo>
                  <a:lnTo>
                    <a:pt x="25144" y="0"/>
                  </a:lnTo>
                  <a:lnTo>
                    <a:pt x="16343" y="0"/>
                  </a:lnTo>
                  <a:lnTo>
                    <a:pt x="6914" y="0"/>
                  </a:lnTo>
                  <a:lnTo>
                    <a:pt x="0" y="6914"/>
                  </a:lnTo>
                  <a:lnTo>
                    <a:pt x="0" y="16343"/>
                  </a:lnTo>
                  <a:lnTo>
                    <a:pt x="0" y="25144"/>
                  </a:lnTo>
                  <a:lnTo>
                    <a:pt x="6914" y="32687"/>
                  </a:lnTo>
                  <a:lnTo>
                    <a:pt x="16343" y="32687"/>
                  </a:lnTo>
                  <a:lnTo>
                    <a:pt x="25144" y="32687"/>
                  </a:lnTo>
                  <a:lnTo>
                    <a:pt x="32687" y="25144"/>
                  </a:lnTo>
                  <a:lnTo>
                    <a:pt x="32687" y="16343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74" name="Google Shape;674;p1"/>
          <p:cNvGrpSpPr/>
          <p:nvPr/>
        </p:nvGrpSpPr>
        <p:grpSpPr>
          <a:xfrm>
            <a:off x="7350125" y="9393237"/>
            <a:ext cx="30162" cy="28575"/>
            <a:chOff x="7350397" y="9392694"/>
            <a:chExt cx="29845" cy="29845"/>
          </a:xfrm>
        </p:grpSpPr>
        <p:sp>
          <p:nvSpPr>
            <p:cNvPr id="675" name="Google Shape;675;p1"/>
            <p:cNvSpPr/>
            <p:nvPr/>
          </p:nvSpPr>
          <p:spPr>
            <a:xfrm>
              <a:off x="7350397" y="9392694"/>
              <a:ext cx="29845" cy="29845"/>
            </a:xfrm>
            <a:custGeom>
              <a:rect b="b" l="l" r="r" t="t"/>
              <a:pathLst>
                <a:path extrusionOk="0" h="29845" w="29845">
                  <a:moveTo>
                    <a:pt x="6286" y="29544"/>
                  </a:moveTo>
                  <a:lnTo>
                    <a:pt x="22629" y="29544"/>
                  </a:lnTo>
                  <a:lnTo>
                    <a:pt x="29544" y="23258"/>
                  </a:lnTo>
                  <a:lnTo>
                    <a:pt x="29544" y="15086"/>
                  </a:lnTo>
                  <a:lnTo>
                    <a:pt x="29544" y="6914"/>
                  </a:lnTo>
                  <a:lnTo>
                    <a:pt x="22629" y="0"/>
                  </a:lnTo>
                  <a:lnTo>
                    <a:pt x="6286" y="0"/>
                  </a:lnTo>
                  <a:lnTo>
                    <a:pt x="0" y="6914"/>
                  </a:lnTo>
                  <a:lnTo>
                    <a:pt x="0" y="23258"/>
                  </a:lnTo>
                  <a:lnTo>
                    <a:pt x="6286" y="29544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6" name="Google Shape;676;p1"/>
            <p:cNvSpPr/>
            <p:nvPr/>
          </p:nvSpPr>
          <p:spPr>
            <a:xfrm>
              <a:off x="7350397" y="9392694"/>
              <a:ext cx="29845" cy="29845"/>
            </a:xfrm>
            <a:custGeom>
              <a:rect b="b" l="l" r="r" t="t"/>
              <a:pathLst>
                <a:path extrusionOk="0" h="29845" w="29845">
                  <a:moveTo>
                    <a:pt x="29544" y="15086"/>
                  </a:moveTo>
                  <a:lnTo>
                    <a:pt x="29544" y="6914"/>
                  </a:lnTo>
                  <a:lnTo>
                    <a:pt x="22629" y="0"/>
                  </a:lnTo>
                  <a:lnTo>
                    <a:pt x="14457" y="0"/>
                  </a:lnTo>
                  <a:lnTo>
                    <a:pt x="6286" y="0"/>
                  </a:lnTo>
                  <a:lnTo>
                    <a:pt x="0" y="6914"/>
                  </a:lnTo>
                  <a:lnTo>
                    <a:pt x="0" y="15086"/>
                  </a:lnTo>
                  <a:lnTo>
                    <a:pt x="0" y="23258"/>
                  </a:lnTo>
                  <a:lnTo>
                    <a:pt x="6286" y="29544"/>
                  </a:lnTo>
                  <a:lnTo>
                    <a:pt x="14457" y="29544"/>
                  </a:lnTo>
                  <a:lnTo>
                    <a:pt x="22629" y="29544"/>
                  </a:lnTo>
                  <a:lnTo>
                    <a:pt x="29544" y="23258"/>
                  </a:lnTo>
                  <a:lnTo>
                    <a:pt x="29544" y="15086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77" name="Google Shape;677;p1"/>
          <p:cNvGrpSpPr/>
          <p:nvPr/>
        </p:nvGrpSpPr>
        <p:grpSpPr>
          <a:xfrm>
            <a:off x="7178675" y="9394825"/>
            <a:ext cx="26987" cy="26987"/>
            <a:chOff x="7178789" y="9394580"/>
            <a:chExt cx="26670" cy="26670"/>
          </a:xfrm>
        </p:grpSpPr>
        <p:sp>
          <p:nvSpPr>
            <p:cNvPr id="678" name="Google Shape;678;p1"/>
            <p:cNvSpPr/>
            <p:nvPr/>
          </p:nvSpPr>
          <p:spPr>
            <a:xfrm>
              <a:off x="7178789" y="9394580"/>
              <a:ext cx="26670" cy="26670"/>
            </a:xfrm>
            <a:custGeom>
              <a:rect b="b" l="l" r="r" t="t"/>
              <a:pathLst>
                <a:path extrusionOk="0" h="26670" w="26670">
                  <a:moveTo>
                    <a:pt x="6286" y="26401"/>
                  </a:moveTo>
                  <a:lnTo>
                    <a:pt x="20743" y="26401"/>
                  </a:lnTo>
                  <a:lnTo>
                    <a:pt x="26401" y="20115"/>
                  </a:lnTo>
                  <a:lnTo>
                    <a:pt x="26401" y="13200"/>
                  </a:lnTo>
                  <a:lnTo>
                    <a:pt x="26401" y="5657"/>
                  </a:lnTo>
                  <a:lnTo>
                    <a:pt x="20743" y="0"/>
                  </a:lnTo>
                  <a:lnTo>
                    <a:pt x="6286" y="0"/>
                  </a:lnTo>
                  <a:lnTo>
                    <a:pt x="0" y="5657"/>
                  </a:lnTo>
                  <a:lnTo>
                    <a:pt x="0" y="20115"/>
                  </a:lnTo>
                  <a:lnTo>
                    <a:pt x="6286" y="26401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9" name="Google Shape;679;p1"/>
            <p:cNvSpPr/>
            <p:nvPr/>
          </p:nvSpPr>
          <p:spPr>
            <a:xfrm>
              <a:off x="7178789" y="9394580"/>
              <a:ext cx="26670" cy="26670"/>
            </a:xfrm>
            <a:custGeom>
              <a:rect b="b" l="l" r="r" t="t"/>
              <a:pathLst>
                <a:path extrusionOk="0" h="26670" w="26670">
                  <a:moveTo>
                    <a:pt x="26401" y="13200"/>
                  </a:moveTo>
                  <a:lnTo>
                    <a:pt x="26401" y="5657"/>
                  </a:lnTo>
                  <a:lnTo>
                    <a:pt x="20743" y="0"/>
                  </a:lnTo>
                  <a:lnTo>
                    <a:pt x="13200" y="0"/>
                  </a:lnTo>
                  <a:lnTo>
                    <a:pt x="6286" y="0"/>
                  </a:lnTo>
                  <a:lnTo>
                    <a:pt x="0" y="5657"/>
                  </a:lnTo>
                  <a:lnTo>
                    <a:pt x="0" y="13200"/>
                  </a:lnTo>
                  <a:lnTo>
                    <a:pt x="0" y="20115"/>
                  </a:lnTo>
                  <a:lnTo>
                    <a:pt x="6286" y="26401"/>
                  </a:lnTo>
                  <a:lnTo>
                    <a:pt x="13200" y="26401"/>
                  </a:lnTo>
                  <a:lnTo>
                    <a:pt x="20743" y="26401"/>
                  </a:lnTo>
                  <a:lnTo>
                    <a:pt x="26401" y="20115"/>
                  </a:lnTo>
                  <a:lnTo>
                    <a:pt x="26401" y="13200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80" name="Google Shape;680;p1"/>
          <p:cNvGrpSpPr/>
          <p:nvPr/>
        </p:nvGrpSpPr>
        <p:grpSpPr>
          <a:xfrm>
            <a:off x="7007225" y="9396412"/>
            <a:ext cx="23812" cy="22225"/>
            <a:chOff x="7007180" y="9395838"/>
            <a:chExt cx="23495" cy="23495"/>
          </a:xfrm>
        </p:grpSpPr>
        <p:sp>
          <p:nvSpPr>
            <p:cNvPr id="681" name="Google Shape;681;p1"/>
            <p:cNvSpPr/>
            <p:nvPr/>
          </p:nvSpPr>
          <p:spPr>
            <a:xfrm>
              <a:off x="7007180" y="9395838"/>
              <a:ext cx="23495" cy="23495"/>
            </a:xfrm>
            <a:custGeom>
              <a:rect b="b" l="l" r="r" t="t"/>
              <a:pathLst>
                <a:path extrusionOk="0" h="23495" w="23495">
                  <a:moveTo>
                    <a:pt x="5657" y="23258"/>
                  </a:moveTo>
                  <a:lnTo>
                    <a:pt x="18229" y="23258"/>
                  </a:lnTo>
                  <a:lnTo>
                    <a:pt x="23258" y="18229"/>
                  </a:lnTo>
                  <a:lnTo>
                    <a:pt x="23258" y="11943"/>
                  </a:lnTo>
                  <a:lnTo>
                    <a:pt x="23258" y="5657"/>
                  </a:lnTo>
                  <a:lnTo>
                    <a:pt x="18229" y="0"/>
                  </a:lnTo>
                  <a:lnTo>
                    <a:pt x="5657" y="0"/>
                  </a:lnTo>
                  <a:lnTo>
                    <a:pt x="0" y="5657"/>
                  </a:lnTo>
                  <a:lnTo>
                    <a:pt x="0" y="18229"/>
                  </a:lnTo>
                  <a:lnTo>
                    <a:pt x="5657" y="23258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2" name="Google Shape;682;p1"/>
            <p:cNvSpPr/>
            <p:nvPr/>
          </p:nvSpPr>
          <p:spPr>
            <a:xfrm>
              <a:off x="7007180" y="9395838"/>
              <a:ext cx="23495" cy="23495"/>
            </a:xfrm>
            <a:custGeom>
              <a:rect b="b" l="l" r="r" t="t"/>
              <a:pathLst>
                <a:path extrusionOk="0" h="23495" w="23495">
                  <a:moveTo>
                    <a:pt x="23258" y="11943"/>
                  </a:moveTo>
                  <a:lnTo>
                    <a:pt x="23258" y="5657"/>
                  </a:lnTo>
                  <a:lnTo>
                    <a:pt x="18229" y="0"/>
                  </a:lnTo>
                  <a:lnTo>
                    <a:pt x="11943" y="0"/>
                  </a:lnTo>
                  <a:lnTo>
                    <a:pt x="5657" y="0"/>
                  </a:lnTo>
                  <a:lnTo>
                    <a:pt x="0" y="5657"/>
                  </a:lnTo>
                  <a:lnTo>
                    <a:pt x="0" y="11943"/>
                  </a:lnTo>
                  <a:lnTo>
                    <a:pt x="0" y="18229"/>
                  </a:lnTo>
                  <a:lnTo>
                    <a:pt x="5657" y="23258"/>
                  </a:lnTo>
                  <a:lnTo>
                    <a:pt x="11943" y="23258"/>
                  </a:lnTo>
                  <a:lnTo>
                    <a:pt x="18229" y="23258"/>
                  </a:lnTo>
                  <a:lnTo>
                    <a:pt x="23258" y="18229"/>
                  </a:lnTo>
                  <a:lnTo>
                    <a:pt x="23258" y="11943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83" name="Google Shape;683;p1"/>
          <p:cNvGrpSpPr/>
          <p:nvPr/>
        </p:nvGrpSpPr>
        <p:grpSpPr>
          <a:xfrm>
            <a:off x="6835775" y="9398000"/>
            <a:ext cx="20637" cy="20637"/>
            <a:chOff x="6836200" y="9397724"/>
            <a:chExt cx="20320" cy="20320"/>
          </a:xfrm>
        </p:grpSpPr>
        <p:sp>
          <p:nvSpPr>
            <p:cNvPr id="684" name="Google Shape;684;p1"/>
            <p:cNvSpPr/>
            <p:nvPr/>
          </p:nvSpPr>
          <p:spPr>
            <a:xfrm>
              <a:off x="6836200" y="9397724"/>
              <a:ext cx="20320" cy="20320"/>
            </a:xfrm>
            <a:custGeom>
              <a:rect b="b" l="l" r="r" t="t"/>
              <a:pathLst>
                <a:path extrusionOk="0" h="20320" w="20320">
                  <a:moveTo>
                    <a:pt x="4400" y="20115"/>
                  </a:moveTo>
                  <a:lnTo>
                    <a:pt x="15086" y="20115"/>
                  </a:lnTo>
                  <a:lnTo>
                    <a:pt x="20115" y="15715"/>
                  </a:lnTo>
                  <a:lnTo>
                    <a:pt x="20115" y="10057"/>
                  </a:lnTo>
                  <a:lnTo>
                    <a:pt x="20115" y="4400"/>
                  </a:lnTo>
                  <a:lnTo>
                    <a:pt x="15086" y="0"/>
                  </a:lnTo>
                  <a:lnTo>
                    <a:pt x="4400" y="0"/>
                  </a:lnTo>
                  <a:lnTo>
                    <a:pt x="0" y="4400"/>
                  </a:lnTo>
                  <a:lnTo>
                    <a:pt x="0" y="15715"/>
                  </a:lnTo>
                  <a:lnTo>
                    <a:pt x="4400" y="20115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5" name="Google Shape;685;p1"/>
            <p:cNvSpPr/>
            <p:nvPr/>
          </p:nvSpPr>
          <p:spPr>
            <a:xfrm>
              <a:off x="6836200" y="9397724"/>
              <a:ext cx="20320" cy="20320"/>
            </a:xfrm>
            <a:custGeom>
              <a:rect b="b" l="l" r="r" t="t"/>
              <a:pathLst>
                <a:path extrusionOk="0" h="20320" w="20320">
                  <a:moveTo>
                    <a:pt x="20115" y="10057"/>
                  </a:moveTo>
                  <a:lnTo>
                    <a:pt x="20115" y="4400"/>
                  </a:lnTo>
                  <a:lnTo>
                    <a:pt x="15086" y="0"/>
                  </a:lnTo>
                  <a:lnTo>
                    <a:pt x="10057" y="0"/>
                  </a:lnTo>
                  <a:lnTo>
                    <a:pt x="4400" y="0"/>
                  </a:lnTo>
                  <a:lnTo>
                    <a:pt x="0" y="4400"/>
                  </a:lnTo>
                  <a:lnTo>
                    <a:pt x="0" y="10057"/>
                  </a:lnTo>
                  <a:lnTo>
                    <a:pt x="0" y="15715"/>
                  </a:lnTo>
                  <a:lnTo>
                    <a:pt x="4400" y="20115"/>
                  </a:lnTo>
                  <a:lnTo>
                    <a:pt x="10057" y="20115"/>
                  </a:lnTo>
                  <a:lnTo>
                    <a:pt x="15086" y="20115"/>
                  </a:lnTo>
                  <a:lnTo>
                    <a:pt x="20115" y="15715"/>
                  </a:lnTo>
                  <a:lnTo>
                    <a:pt x="20115" y="10057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86" name="Google Shape;686;p1"/>
          <p:cNvGrpSpPr/>
          <p:nvPr/>
        </p:nvGrpSpPr>
        <p:grpSpPr>
          <a:xfrm>
            <a:off x="6664325" y="9399587"/>
            <a:ext cx="17462" cy="15875"/>
            <a:chOff x="6664591" y="9398980"/>
            <a:chExt cx="17145" cy="17145"/>
          </a:xfrm>
        </p:grpSpPr>
        <p:sp>
          <p:nvSpPr>
            <p:cNvPr id="687" name="Google Shape;687;p1"/>
            <p:cNvSpPr/>
            <p:nvPr/>
          </p:nvSpPr>
          <p:spPr>
            <a:xfrm>
              <a:off x="6664591" y="9398980"/>
              <a:ext cx="17145" cy="17145"/>
            </a:xfrm>
            <a:custGeom>
              <a:rect b="b" l="l" r="r" t="t"/>
              <a:pathLst>
                <a:path extrusionOk="0" h="17145" w="17145">
                  <a:moveTo>
                    <a:pt x="3771" y="16972"/>
                  </a:moveTo>
                  <a:lnTo>
                    <a:pt x="13200" y="16972"/>
                  </a:lnTo>
                  <a:lnTo>
                    <a:pt x="16972" y="13200"/>
                  </a:lnTo>
                  <a:lnTo>
                    <a:pt x="16972" y="8800"/>
                  </a:lnTo>
                  <a:lnTo>
                    <a:pt x="16972" y="3771"/>
                  </a:lnTo>
                  <a:lnTo>
                    <a:pt x="13200" y="0"/>
                  </a:lnTo>
                  <a:lnTo>
                    <a:pt x="3771" y="0"/>
                  </a:lnTo>
                  <a:lnTo>
                    <a:pt x="0" y="3771"/>
                  </a:lnTo>
                  <a:lnTo>
                    <a:pt x="0" y="13200"/>
                  </a:lnTo>
                  <a:lnTo>
                    <a:pt x="3771" y="16972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8" name="Google Shape;688;p1"/>
            <p:cNvSpPr/>
            <p:nvPr/>
          </p:nvSpPr>
          <p:spPr>
            <a:xfrm>
              <a:off x="6664591" y="9398980"/>
              <a:ext cx="17145" cy="17145"/>
            </a:xfrm>
            <a:custGeom>
              <a:rect b="b" l="l" r="r" t="t"/>
              <a:pathLst>
                <a:path extrusionOk="0" h="17145" w="17145">
                  <a:moveTo>
                    <a:pt x="16972" y="8800"/>
                  </a:moveTo>
                  <a:lnTo>
                    <a:pt x="16972" y="3771"/>
                  </a:lnTo>
                  <a:lnTo>
                    <a:pt x="13200" y="0"/>
                  </a:lnTo>
                  <a:lnTo>
                    <a:pt x="8171" y="0"/>
                  </a:lnTo>
                  <a:lnTo>
                    <a:pt x="3771" y="0"/>
                  </a:lnTo>
                  <a:lnTo>
                    <a:pt x="0" y="3771"/>
                  </a:lnTo>
                  <a:lnTo>
                    <a:pt x="0" y="8800"/>
                  </a:lnTo>
                  <a:lnTo>
                    <a:pt x="0" y="13200"/>
                  </a:lnTo>
                  <a:lnTo>
                    <a:pt x="3771" y="16972"/>
                  </a:lnTo>
                  <a:lnTo>
                    <a:pt x="8171" y="16972"/>
                  </a:lnTo>
                  <a:lnTo>
                    <a:pt x="13200" y="16972"/>
                  </a:lnTo>
                  <a:lnTo>
                    <a:pt x="16972" y="13200"/>
                  </a:lnTo>
                  <a:lnTo>
                    <a:pt x="16972" y="8800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89" name="Google Shape;689;p1"/>
          <p:cNvGrpSpPr/>
          <p:nvPr/>
        </p:nvGrpSpPr>
        <p:grpSpPr>
          <a:xfrm>
            <a:off x="6492875" y="9401175"/>
            <a:ext cx="14287" cy="14287"/>
            <a:chOff x="6492982" y="9400866"/>
            <a:chExt cx="13970" cy="13970"/>
          </a:xfrm>
        </p:grpSpPr>
        <p:sp>
          <p:nvSpPr>
            <p:cNvPr id="690" name="Google Shape;690;p1"/>
            <p:cNvSpPr/>
            <p:nvPr/>
          </p:nvSpPr>
          <p:spPr>
            <a:xfrm>
              <a:off x="6492982" y="9400866"/>
              <a:ext cx="13970" cy="13970"/>
            </a:xfrm>
            <a:custGeom>
              <a:rect b="b" l="l" r="r" t="t"/>
              <a:pathLst>
                <a:path extrusionOk="0" h="13970" w="13970">
                  <a:moveTo>
                    <a:pt x="3143" y="13829"/>
                  </a:moveTo>
                  <a:lnTo>
                    <a:pt x="10686" y="13829"/>
                  </a:lnTo>
                  <a:lnTo>
                    <a:pt x="13829" y="10686"/>
                  </a:lnTo>
                  <a:lnTo>
                    <a:pt x="13829" y="6914"/>
                  </a:lnTo>
                  <a:lnTo>
                    <a:pt x="13829" y="3143"/>
                  </a:lnTo>
                  <a:lnTo>
                    <a:pt x="10686" y="0"/>
                  </a:lnTo>
                  <a:lnTo>
                    <a:pt x="3143" y="0"/>
                  </a:lnTo>
                  <a:lnTo>
                    <a:pt x="0" y="3143"/>
                  </a:lnTo>
                  <a:lnTo>
                    <a:pt x="0" y="10686"/>
                  </a:lnTo>
                  <a:lnTo>
                    <a:pt x="3143" y="13829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1" name="Google Shape;691;p1"/>
            <p:cNvSpPr/>
            <p:nvPr/>
          </p:nvSpPr>
          <p:spPr>
            <a:xfrm>
              <a:off x="6492982" y="9400866"/>
              <a:ext cx="13970" cy="13970"/>
            </a:xfrm>
            <a:custGeom>
              <a:rect b="b" l="l" r="r" t="t"/>
              <a:pathLst>
                <a:path extrusionOk="0" h="13970" w="13970">
                  <a:moveTo>
                    <a:pt x="13829" y="6914"/>
                  </a:moveTo>
                  <a:lnTo>
                    <a:pt x="13829" y="3143"/>
                  </a:lnTo>
                  <a:lnTo>
                    <a:pt x="10686" y="0"/>
                  </a:lnTo>
                  <a:lnTo>
                    <a:pt x="6914" y="0"/>
                  </a:lnTo>
                  <a:lnTo>
                    <a:pt x="3143" y="0"/>
                  </a:lnTo>
                  <a:lnTo>
                    <a:pt x="0" y="3143"/>
                  </a:lnTo>
                  <a:lnTo>
                    <a:pt x="0" y="6914"/>
                  </a:lnTo>
                  <a:lnTo>
                    <a:pt x="0" y="10686"/>
                  </a:lnTo>
                  <a:lnTo>
                    <a:pt x="3143" y="13829"/>
                  </a:lnTo>
                  <a:lnTo>
                    <a:pt x="6914" y="13829"/>
                  </a:lnTo>
                  <a:lnTo>
                    <a:pt x="10686" y="13829"/>
                  </a:lnTo>
                  <a:lnTo>
                    <a:pt x="13829" y="10686"/>
                  </a:lnTo>
                  <a:lnTo>
                    <a:pt x="13829" y="6914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92" name="Google Shape;692;p1"/>
          <p:cNvGrpSpPr/>
          <p:nvPr/>
        </p:nvGrpSpPr>
        <p:grpSpPr>
          <a:xfrm>
            <a:off x="6321425" y="9402762"/>
            <a:ext cx="11112" cy="9525"/>
            <a:chOff x="6321374" y="9402123"/>
            <a:chExt cx="10795" cy="10795"/>
          </a:xfrm>
        </p:grpSpPr>
        <p:sp>
          <p:nvSpPr>
            <p:cNvPr id="693" name="Google Shape;693;p1"/>
            <p:cNvSpPr/>
            <p:nvPr/>
          </p:nvSpPr>
          <p:spPr>
            <a:xfrm>
              <a:off x="6321374" y="9402123"/>
              <a:ext cx="10795" cy="10795"/>
            </a:xfrm>
            <a:custGeom>
              <a:rect b="b" l="l" r="r" t="t"/>
              <a:pathLst>
                <a:path extrusionOk="0" h="10795" w="10795">
                  <a:moveTo>
                    <a:pt x="2514" y="10686"/>
                  </a:moveTo>
                  <a:lnTo>
                    <a:pt x="8171" y="10686"/>
                  </a:lnTo>
                  <a:lnTo>
                    <a:pt x="10686" y="8171"/>
                  </a:lnTo>
                  <a:lnTo>
                    <a:pt x="10686" y="5657"/>
                  </a:lnTo>
                  <a:lnTo>
                    <a:pt x="10686" y="2514"/>
                  </a:lnTo>
                  <a:lnTo>
                    <a:pt x="8171" y="0"/>
                  </a:lnTo>
                  <a:lnTo>
                    <a:pt x="2514" y="0"/>
                  </a:lnTo>
                  <a:lnTo>
                    <a:pt x="0" y="2514"/>
                  </a:lnTo>
                  <a:lnTo>
                    <a:pt x="0" y="8171"/>
                  </a:lnTo>
                  <a:lnTo>
                    <a:pt x="2514" y="10686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4" name="Google Shape;694;p1"/>
            <p:cNvSpPr/>
            <p:nvPr/>
          </p:nvSpPr>
          <p:spPr>
            <a:xfrm>
              <a:off x="6321374" y="9402123"/>
              <a:ext cx="10795" cy="10795"/>
            </a:xfrm>
            <a:custGeom>
              <a:rect b="b" l="l" r="r" t="t"/>
              <a:pathLst>
                <a:path extrusionOk="0" h="10795" w="10795">
                  <a:moveTo>
                    <a:pt x="10686" y="5657"/>
                  </a:moveTo>
                  <a:lnTo>
                    <a:pt x="10686" y="2514"/>
                  </a:lnTo>
                  <a:lnTo>
                    <a:pt x="8171" y="0"/>
                  </a:lnTo>
                  <a:lnTo>
                    <a:pt x="5657" y="0"/>
                  </a:lnTo>
                  <a:lnTo>
                    <a:pt x="2514" y="0"/>
                  </a:lnTo>
                  <a:lnTo>
                    <a:pt x="0" y="2514"/>
                  </a:lnTo>
                  <a:lnTo>
                    <a:pt x="0" y="5657"/>
                  </a:lnTo>
                  <a:lnTo>
                    <a:pt x="0" y="8171"/>
                  </a:lnTo>
                  <a:lnTo>
                    <a:pt x="2514" y="10686"/>
                  </a:lnTo>
                  <a:lnTo>
                    <a:pt x="5657" y="10686"/>
                  </a:lnTo>
                  <a:lnTo>
                    <a:pt x="8171" y="10686"/>
                  </a:lnTo>
                  <a:lnTo>
                    <a:pt x="10686" y="8171"/>
                  </a:lnTo>
                  <a:lnTo>
                    <a:pt x="10686" y="5657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95" name="Google Shape;695;p1"/>
          <p:cNvGrpSpPr/>
          <p:nvPr/>
        </p:nvGrpSpPr>
        <p:grpSpPr>
          <a:xfrm>
            <a:off x="6149975" y="9404350"/>
            <a:ext cx="7937" cy="7937"/>
            <a:chOff x="6150394" y="9404009"/>
            <a:chExt cx="6985" cy="7620"/>
          </a:xfrm>
        </p:grpSpPr>
        <p:sp>
          <p:nvSpPr>
            <p:cNvPr id="696" name="Google Shape;696;p1"/>
            <p:cNvSpPr/>
            <p:nvPr/>
          </p:nvSpPr>
          <p:spPr>
            <a:xfrm>
              <a:off x="6150394" y="9404009"/>
              <a:ext cx="6985" cy="7620"/>
            </a:xfrm>
            <a:custGeom>
              <a:rect b="b" l="l" r="r" t="t"/>
              <a:pathLst>
                <a:path extrusionOk="0" h="7620" w="6985">
                  <a:moveTo>
                    <a:pt x="1257" y="7543"/>
                  </a:moveTo>
                  <a:lnTo>
                    <a:pt x="5657" y="7543"/>
                  </a:lnTo>
                  <a:lnTo>
                    <a:pt x="6914" y="5657"/>
                  </a:lnTo>
                  <a:lnTo>
                    <a:pt x="6914" y="3771"/>
                  </a:lnTo>
                  <a:lnTo>
                    <a:pt x="6914" y="1257"/>
                  </a:lnTo>
                  <a:lnTo>
                    <a:pt x="5657" y="0"/>
                  </a:lnTo>
                  <a:lnTo>
                    <a:pt x="1257" y="0"/>
                  </a:lnTo>
                  <a:lnTo>
                    <a:pt x="0" y="1257"/>
                  </a:lnTo>
                  <a:lnTo>
                    <a:pt x="0" y="5657"/>
                  </a:lnTo>
                  <a:lnTo>
                    <a:pt x="1257" y="7543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7" name="Google Shape;697;p1"/>
            <p:cNvSpPr/>
            <p:nvPr/>
          </p:nvSpPr>
          <p:spPr>
            <a:xfrm>
              <a:off x="6150394" y="9404009"/>
              <a:ext cx="6985" cy="7620"/>
            </a:xfrm>
            <a:custGeom>
              <a:rect b="b" l="l" r="r" t="t"/>
              <a:pathLst>
                <a:path extrusionOk="0" h="7620" w="6985">
                  <a:moveTo>
                    <a:pt x="6914" y="3771"/>
                  </a:moveTo>
                  <a:lnTo>
                    <a:pt x="6914" y="1257"/>
                  </a:lnTo>
                  <a:lnTo>
                    <a:pt x="5657" y="0"/>
                  </a:lnTo>
                  <a:lnTo>
                    <a:pt x="3771" y="0"/>
                  </a:lnTo>
                  <a:lnTo>
                    <a:pt x="1257" y="0"/>
                  </a:lnTo>
                  <a:lnTo>
                    <a:pt x="0" y="1257"/>
                  </a:lnTo>
                  <a:lnTo>
                    <a:pt x="0" y="3771"/>
                  </a:lnTo>
                  <a:lnTo>
                    <a:pt x="0" y="5657"/>
                  </a:lnTo>
                  <a:lnTo>
                    <a:pt x="1257" y="7543"/>
                  </a:lnTo>
                  <a:lnTo>
                    <a:pt x="3771" y="7543"/>
                  </a:lnTo>
                  <a:lnTo>
                    <a:pt x="5657" y="7543"/>
                  </a:lnTo>
                  <a:lnTo>
                    <a:pt x="6914" y="5657"/>
                  </a:lnTo>
                  <a:lnTo>
                    <a:pt x="6914" y="3771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98" name="Google Shape;698;p1"/>
          <p:cNvGrpSpPr/>
          <p:nvPr/>
        </p:nvGrpSpPr>
        <p:grpSpPr>
          <a:xfrm>
            <a:off x="7526337" y="9236075"/>
            <a:ext cx="22225" cy="22225"/>
            <a:chOff x="7527035" y="9236172"/>
            <a:chExt cx="22225" cy="22225"/>
          </a:xfrm>
        </p:grpSpPr>
        <p:sp>
          <p:nvSpPr>
            <p:cNvPr id="699" name="Google Shape;699;p1"/>
            <p:cNvSpPr/>
            <p:nvPr/>
          </p:nvSpPr>
          <p:spPr>
            <a:xfrm>
              <a:off x="7527035" y="9236172"/>
              <a:ext cx="22225" cy="22225"/>
            </a:xfrm>
            <a:custGeom>
              <a:rect b="b" l="l" r="r" t="t"/>
              <a:pathLst>
                <a:path extrusionOk="0" h="22225" w="22225">
                  <a:moveTo>
                    <a:pt x="5028" y="22001"/>
                  </a:moveTo>
                  <a:lnTo>
                    <a:pt x="16972" y="22001"/>
                  </a:lnTo>
                  <a:lnTo>
                    <a:pt x="22001" y="16972"/>
                  </a:lnTo>
                  <a:lnTo>
                    <a:pt x="22001" y="10686"/>
                  </a:lnTo>
                  <a:lnTo>
                    <a:pt x="22001" y="4400"/>
                  </a:lnTo>
                  <a:lnTo>
                    <a:pt x="16972" y="0"/>
                  </a:lnTo>
                  <a:lnTo>
                    <a:pt x="5028" y="0"/>
                  </a:lnTo>
                  <a:lnTo>
                    <a:pt x="0" y="4400"/>
                  </a:lnTo>
                  <a:lnTo>
                    <a:pt x="0" y="16972"/>
                  </a:lnTo>
                  <a:lnTo>
                    <a:pt x="5028" y="22001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0" name="Google Shape;700;p1"/>
            <p:cNvSpPr/>
            <p:nvPr/>
          </p:nvSpPr>
          <p:spPr>
            <a:xfrm>
              <a:off x="7527035" y="9236172"/>
              <a:ext cx="22225" cy="22225"/>
            </a:xfrm>
            <a:custGeom>
              <a:rect b="b" l="l" r="r" t="t"/>
              <a:pathLst>
                <a:path extrusionOk="0" h="22225" w="22225">
                  <a:moveTo>
                    <a:pt x="22001" y="10686"/>
                  </a:moveTo>
                  <a:lnTo>
                    <a:pt x="22001" y="4400"/>
                  </a:lnTo>
                  <a:lnTo>
                    <a:pt x="16972" y="0"/>
                  </a:lnTo>
                  <a:lnTo>
                    <a:pt x="11314" y="0"/>
                  </a:lnTo>
                  <a:lnTo>
                    <a:pt x="5028" y="0"/>
                  </a:lnTo>
                  <a:lnTo>
                    <a:pt x="0" y="4400"/>
                  </a:lnTo>
                  <a:lnTo>
                    <a:pt x="0" y="10686"/>
                  </a:lnTo>
                  <a:lnTo>
                    <a:pt x="0" y="16972"/>
                  </a:lnTo>
                  <a:lnTo>
                    <a:pt x="5028" y="22001"/>
                  </a:lnTo>
                  <a:lnTo>
                    <a:pt x="11314" y="22001"/>
                  </a:lnTo>
                  <a:lnTo>
                    <a:pt x="16972" y="22001"/>
                  </a:lnTo>
                  <a:lnTo>
                    <a:pt x="22001" y="16972"/>
                  </a:lnTo>
                  <a:lnTo>
                    <a:pt x="22001" y="10686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01" name="Google Shape;701;p1"/>
          <p:cNvGrpSpPr/>
          <p:nvPr/>
        </p:nvGrpSpPr>
        <p:grpSpPr>
          <a:xfrm>
            <a:off x="7354887" y="9237662"/>
            <a:ext cx="20637" cy="19050"/>
            <a:chOff x="7355426" y="9237430"/>
            <a:chExt cx="19685" cy="19050"/>
          </a:xfrm>
        </p:grpSpPr>
        <p:sp>
          <p:nvSpPr>
            <p:cNvPr id="702" name="Google Shape;702;p1"/>
            <p:cNvSpPr/>
            <p:nvPr/>
          </p:nvSpPr>
          <p:spPr>
            <a:xfrm>
              <a:off x="7355426" y="9237430"/>
              <a:ext cx="19685" cy="19050"/>
            </a:xfrm>
            <a:custGeom>
              <a:rect b="b" l="l" r="r" t="t"/>
              <a:pathLst>
                <a:path extrusionOk="0" h="19050" w="19684">
                  <a:moveTo>
                    <a:pt x="4400" y="18858"/>
                  </a:moveTo>
                  <a:lnTo>
                    <a:pt x="15086" y="18858"/>
                  </a:lnTo>
                  <a:lnTo>
                    <a:pt x="19486" y="15086"/>
                  </a:lnTo>
                  <a:lnTo>
                    <a:pt x="19486" y="9429"/>
                  </a:lnTo>
                  <a:lnTo>
                    <a:pt x="19486" y="4400"/>
                  </a:lnTo>
                  <a:lnTo>
                    <a:pt x="15086" y="0"/>
                  </a:lnTo>
                  <a:lnTo>
                    <a:pt x="4400" y="0"/>
                  </a:lnTo>
                  <a:lnTo>
                    <a:pt x="0" y="4400"/>
                  </a:lnTo>
                  <a:lnTo>
                    <a:pt x="0" y="15086"/>
                  </a:lnTo>
                  <a:lnTo>
                    <a:pt x="4400" y="18858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3" name="Google Shape;703;p1"/>
            <p:cNvSpPr/>
            <p:nvPr/>
          </p:nvSpPr>
          <p:spPr>
            <a:xfrm>
              <a:off x="7355426" y="9237430"/>
              <a:ext cx="19685" cy="19050"/>
            </a:xfrm>
            <a:custGeom>
              <a:rect b="b" l="l" r="r" t="t"/>
              <a:pathLst>
                <a:path extrusionOk="0" h="19050" w="19684">
                  <a:moveTo>
                    <a:pt x="19486" y="9429"/>
                  </a:moveTo>
                  <a:lnTo>
                    <a:pt x="19486" y="4400"/>
                  </a:lnTo>
                  <a:lnTo>
                    <a:pt x="15086" y="0"/>
                  </a:lnTo>
                  <a:lnTo>
                    <a:pt x="9429" y="0"/>
                  </a:lnTo>
                  <a:lnTo>
                    <a:pt x="4400" y="0"/>
                  </a:lnTo>
                  <a:lnTo>
                    <a:pt x="0" y="4400"/>
                  </a:lnTo>
                  <a:lnTo>
                    <a:pt x="0" y="9429"/>
                  </a:lnTo>
                  <a:lnTo>
                    <a:pt x="0" y="15086"/>
                  </a:lnTo>
                  <a:lnTo>
                    <a:pt x="4400" y="18858"/>
                  </a:lnTo>
                  <a:lnTo>
                    <a:pt x="9429" y="18858"/>
                  </a:lnTo>
                  <a:lnTo>
                    <a:pt x="15086" y="18858"/>
                  </a:lnTo>
                  <a:lnTo>
                    <a:pt x="19486" y="15086"/>
                  </a:lnTo>
                  <a:lnTo>
                    <a:pt x="19486" y="9429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04" name="Google Shape;704;p1"/>
          <p:cNvGrpSpPr/>
          <p:nvPr/>
        </p:nvGrpSpPr>
        <p:grpSpPr>
          <a:xfrm>
            <a:off x="7183437" y="9239250"/>
            <a:ext cx="17462" cy="15875"/>
            <a:chOff x="7183818" y="9238687"/>
            <a:chExt cx="16510" cy="16510"/>
          </a:xfrm>
        </p:grpSpPr>
        <p:sp>
          <p:nvSpPr>
            <p:cNvPr id="705" name="Google Shape;705;p1"/>
            <p:cNvSpPr/>
            <p:nvPr/>
          </p:nvSpPr>
          <p:spPr>
            <a:xfrm>
              <a:off x="7183818" y="9238687"/>
              <a:ext cx="16510" cy="16510"/>
            </a:xfrm>
            <a:custGeom>
              <a:rect b="b" l="l" r="r" t="t"/>
              <a:pathLst>
                <a:path extrusionOk="0" h="16509" w="16509">
                  <a:moveTo>
                    <a:pt x="3771" y="16343"/>
                  </a:moveTo>
                  <a:lnTo>
                    <a:pt x="12572" y="16343"/>
                  </a:lnTo>
                  <a:lnTo>
                    <a:pt x="16343" y="12572"/>
                  </a:lnTo>
                  <a:lnTo>
                    <a:pt x="16343" y="8171"/>
                  </a:lnTo>
                  <a:lnTo>
                    <a:pt x="16343" y="3771"/>
                  </a:lnTo>
                  <a:lnTo>
                    <a:pt x="12572" y="0"/>
                  </a:lnTo>
                  <a:lnTo>
                    <a:pt x="3771" y="0"/>
                  </a:lnTo>
                  <a:lnTo>
                    <a:pt x="0" y="3771"/>
                  </a:lnTo>
                  <a:lnTo>
                    <a:pt x="0" y="12572"/>
                  </a:lnTo>
                  <a:lnTo>
                    <a:pt x="3771" y="16343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6" name="Google Shape;706;p1"/>
            <p:cNvSpPr/>
            <p:nvPr/>
          </p:nvSpPr>
          <p:spPr>
            <a:xfrm>
              <a:off x="7183818" y="9238687"/>
              <a:ext cx="16510" cy="16510"/>
            </a:xfrm>
            <a:custGeom>
              <a:rect b="b" l="l" r="r" t="t"/>
              <a:pathLst>
                <a:path extrusionOk="0" h="16509" w="16509">
                  <a:moveTo>
                    <a:pt x="16343" y="8171"/>
                  </a:moveTo>
                  <a:lnTo>
                    <a:pt x="16343" y="3771"/>
                  </a:lnTo>
                  <a:lnTo>
                    <a:pt x="12572" y="0"/>
                  </a:lnTo>
                  <a:lnTo>
                    <a:pt x="8171" y="0"/>
                  </a:lnTo>
                  <a:lnTo>
                    <a:pt x="3771" y="0"/>
                  </a:lnTo>
                  <a:lnTo>
                    <a:pt x="0" y="3771"/>
                  </a:lnTo>
                  <a:lnTo>
                    <a:pt x="0" y="8171"/>
                  </a:lnTo>
                  <a:lnTo>
                    <a:pt x="0" y="12572"/>
                  </a:lnTo>
                  <a:lnTo>
                    <a:pt x="3771" y="16343"/>
                  </a:lnTo>
                  <a:lnTo>
                    <a:pt x="8171" y="16343"/>
                  </a:lnTo>
                  <a:lnTo>
                    <a:pt x="12572" y="16343"/>
                  </a:lnTo>
                  <a:lnTo>
                    <a:pt x="16343" y="12572"/>
                  </a:lnTo>
                  <a:lnTo>
                    <a:pt x="16343" y="8171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07" name="Google Shape;707;p1"/>
          <p:cNvGrpSpPr/>
          <p:nvPr/>
        </p:nvGrpSpPr>
        <p:grpSpPr>
          <a:xfrm>
            <a:off x="7011987" y="9239250"/>
            <a:ext cx="14287" cy="14287"/>
            <a:chOff x="7012209" y="9239944"/>
            <a:chExt cx="13970" cy="13970"/>
          </a:xfrm>
        </p:grpSpPr>
        <p:sp>
          <p:nvSpPr>
            <p:cNvPr id="708" name="Google Shape;708;p1"/>
            <p:cNvSpPr/>
            <p:nvPr/>
          </p:nvSpPr>
          <p:spPr>
            <a:xfrm>
              <a:off x="7012209" y="9239944"/>
              <a:ext cx="13970" cy="13970"/>
            </a:xfrm>
            <a:custGeom>
              <a:rect b="b" l="l" r="r" t="t"/>
              <a:pathLst>
                <a:path extrusionOk="0" h="13970" w="13970">
                  <a:moveTo>
                    <a:pt x="3143" y="13829"/>
                  </a:moveTo>
                  <a:lnTo>
                    <a:pt x="10686" y="13829"/>
                  </a:lnTo>
                  <a:lnTo>
                    <a:pt x="13829" y="10686"/>
                  </a:lnTo>
                  <a:lnTo>
                    <a:pt x="13829" y="6914"/>
                  </a:lnTo>
                  <a:lnTo>
                    <a:pt x="13829" y="3143"/>
                  </a:lnTo>
                  <a:lnTo>
                    <a:pt x="10686" y="0"/>
                  </a:lnTo>
                  <a:lnTo>
                    <a:pt x="3143" y="0"/>
                  </a:lnTo>
                  <a:lnTo>
                    <a:pt x="0" y="3143"/>
                  </a:lnTo>
                  <a:lnTo>
                    <a:pt x="0" y="10686"/>
                  </a:lnTo>
                  <a:lnTo>
                    <a:pt x="3143" y="13829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9" name="Google Shape;709;p1"/>
            <p:cNvSpPr/>
            <p:nvPr/>
          </p:nvSpPr>
          <p:spPr>
            <a:xfrm>
              <a:off x="7012209" y="9239944"/>
              <a:ext cx="13970" cy="13970"/>
            </a:xfrm>
            <a:custGeom>
              <a:rect b="b" l="l" r="r" t="t"/>
              <a:pathLst>
                <a:path extrusionOk="0" h="13970" w="13970">
                  <a:moveTo>
                    <a:pt x="13829" y="6914"/>
                  </a:moveTo>
                  <a:lnTo>
                    <a:pt x="13829" y="3143"/>
                  </a:lnTo>
                  <a:lnTo>
                    <a:pt x="10686" y="0"/>
                  </a:lnTo>
                  <a:lnTo>
                    <a:pt x="6914" y="0"/>
                  </a:lnTo>
                  <a:lnTo>
                    <a:pt x="3143" y="0"/>
                  </a:lnTo>
                  <a:lnTo>
                    <a:pt x="0" y="3143"/>
                  </a:lnTo>
                  <a:lnTo>
                    <a:pt x="0" y="6914"/>
                  </a:lnTo>
                  <a:lnTo>
                    <a:pt x="0" y="10686"/>
                  </a:lnTo>
                  <a:lnTo>
                    <a:pt x="3143" y="13829"/>
                  </a:lnTo>
                  <a:lnTo>
                    <a:pt x="6914" y="13829"/>
                  </a:lnTo>
                  <a:lnTo>
                    <a:pt x="10686" y="13829"/>
                  </a:lnTo>
                  <a:lnTo>
                    <a:pt x="13829" y="10686"/>
                  </a:lnTo>
                  <a:lnTo>
                    <a:pt x="13829" y="6914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10" name="Google Shape;710;p1"/>
          <p:cNvGrpSpPr/>
          <p:nvPr/>
        </p:nvGrpSpPr>
        <p:grpSpPr>
          <a:xfrm>
            <a:off x="6840537" y="9240837"/>
            <a:ext cx="11112" cy="11112"/>
            <a:chOff x="6840600" y="9241201"/>
            <a:chExt cx="11430" cy="11430"/>
          </a:xfrm>
        </p:grpSpPr>
        <p:sp>
          <p:nvSpPr>
            <p:cNvPr id="711" name="Google Shape;711;p1"/>
            <p:cNvSpPr/>
            <p:nvPr/>
          </p:nvSpPr>
          <p:spPr>
            <a:xfrm>
              <a:off x="6840600" y="9241201"/>
              <a:ext cx="11430" cy="11430"/>
            </a:xfrm>
            <a:custGeom>
              <a:rect b="b" l="l" r="r" t="t"/>
              <a:pathLst>
                <a:path extrusionOk="0" h="11429" w="11429">
                  <a:moveTo>
                    <a:pt x="2514" y="11314"/>
                  </a:moveTo>
                  <a:lnTo>
                    <a:pt x="8800" y="11314"/>
                  </a:lnTo>
                  <a:lnTo>
                    <a:pt x="11314" y="8800"/>
                  </a:lnTo>
                  <a:lnTo>
                    <a:pt x="11314" y="5657"/>
                  </a:lnTo>
                  <a:lnTo>
                    <a:pt x="11314" y="2514"/>
                  </a:lnTo>
                  <a:lnTo>
                    <a:pt x="8800" y="0"/>
                  </a:lnTo>
                  <a:lnTo>
                    <a:pt x="2514" y="0"/>
                  </a:lnTo>
                  <a:lnTo>
                    <a:pt x="0" y="2514"/>
                  </a:lnTo>
                  <a:lnTo>
                    <a:pt x="0" y="8800"/>
                  </a:lnTo>
                  <a:lnTo>
                    <a:pt x="2514" y="11314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2" name="Google Shape;712;p1"/>
            <p:cNvSpPr/>
            <p:nvPr/>
          </p:nvSpPr>
          <p:spPr>
            <a:xfrm>
              <a:off x="6840600" y="9241201"/>
              <a:ext cx="11430" cy="11430"/>
            </a:xfrm>
            <a:custGeom>
              <a:rect b="b" l="l" r="r" t="t"/>
              <a:pathLst>
                <a:path extrusionOk="0" h="11429" w="11429">
                  <a:moveTo>
                    <a:pt x="11314" y="5657"/>
                  </a:moveTo>
                  <a:lnTo>
                    <a:pt x="11314" y="2514"/>
                  </a:lnTo>
                  <a:lnTo>
                    <a:pt x="8800" y="0"/>
                  </a:lnTo>
                  <a:lnTo>
                    <a:pt x="5657" y="0"/>
                  </a:lnTo>
                  <a:lnTo>
                    <a:pt x="2514" y="0"/>
                  </a:lnTo>
                  <a:lnTo>
                    <a:pt x="0" y="2514"/>
                  </a:lnTo>
                  <a:lnTo>
                    <a:pt x="0" y="5657"/>
                  </a:lnTo>
                  <a:lnTo>
                    <a:pt x="0" y="8800"/>
                  </a:lnTo>
                  <a:lnTo>
                    <a:pt x="2514" y="11314"/>
                  </a:lnTo>
                  <a:lnTo>
                    <a:pt x="5657" y="11314"/>
                  </a:lnTo>
                  <a:lnTo>
                    <a:pt x="8800" y="11314"/>
                  </a:lnTo>
                  <a:lnTo>
                    <a:pt x="11314" y="8800"/>
                  </a:lnTo>
                  <a:lnTo>
                    <a:pt x="11314" y="5657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13" name="Google Shape;713;p1"/>
          <p:cNvGrpSpPr/>
          <p:nvPr/>
        </p:nvGrpSpPr>
        <p:grpSpPr>
          <a:xfrm>
            <a:off x="6669087" y="9242425"/>
            <a:ext cx="7937" cy="9525"/>
            <a:chOff x="6668992" y="9242458"/>
            <a:chExt cx="8255" cy="8890"/>
          </a:xfrm>
        </p:grpSpPr>
        <p:sp>
          <p:nvSpPr>
            <p:cNvPr id="714" name="Google Shape;714;p1"/>
            <p:cNvSpPr/>
            <p:nvPr/>
          </p:nvSpPr>
          <p:spPr>
            <a:xfrm>
              <a:off x="6668992" y="9242458"/>
              <a:ext cx="8255" cy="8890"/>
            </a:xfrm>
            <a:custGeom>
              <a:rect b="b" l="l" r="r" t="t"/>
              <a:pathLst>
                <a:path extrusionOk="0" h="8890" w="8254">
                  <a:moveTo>
                    <a:pt x="1885" y="8800"/>
                  </a:moveTo>
                  <a:lnTo>
                    <a:pt x="6286" y="8800"/>
                  </a:lnTo>
                  <a:lnTo>
                    <a:pt x="8171" y="6914"/>
                  </a:lnTo>
                  <a:lnTo>
                    <a:pt x="8171" y="4400"/>
                  </a:lnTo>
                  <a:lnTo>
                    <a:pt x="8171" y="1885"/>
                  </a:lnTo>
                  <a:lnTo>
                    <a:pt x="6286" y="0"/>
                  </a:lnTo>
                  <a:lnTo>
                    <a:pt x="1885" y="0"/>
                  </a:lnTo>
                  <a:lnTo>
                    <a:pt x="0" y="1885"/>
                  </a:lnTo>
                  <a:lnTo>
                    <a:pt x="0" y="6914"/>
                  </a:lnTo>
                  <a:lnTo>
                    <a:pt x="1885" y="8800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5" name="Google Shape;715;p1"/>
            <p:cNvSpPr/>
            <p:nvPr/>
          </p:nvSpPr>
          <p:spPr>
            <a:xfrm>
              <a:off x="6668992" y="9242458"/>
              <a:ext cx="8255" cy="8890"/>
            </a:xfrm>
            <a:custGeom>
              <a:rect b="b" l="l" r="r" t="t"/>
              <a:pathLst>
                <a:path extrusionOk="0" h="8890" w="8254">
                  <a:moveTo>
                    <a:pt x="8171" y="4400"/>
                  </a:moveTo>
                  <a:lnTo>
                    <a:pt x="8171" y="1885"/>
                  </a:lnTo>
                  <a:lnTo>
                    <a:pt x="6286" y="0"/>
                  </a:lnTo>
                  <a:lnTo>
                    <a:pt x="3771" y="0"/>
                  </a:lnTo>
                  <a:lnTo>
                    <a:pt x="1885" y="0"/>
                  </a:lnTo>
                  <a:lnTo>
                    <a:pt x="0" y="1885"/>
                  </a:lnTo>
                  <a:lnTo>
                    <a:pt x="0" y="4400"/>
                  </a:lnTo>
                  <a:lnTo>
                    <a:pt x="0" y="6914"/>
                  </a:lnTo>
                  <a:lnTo>
                    <a:pt x="1885" y="8800"/>
                  </a:lnTo>
                  <a:lnTo>
                    <a:pt x="3771" y="8800"/>
                  </a:lnTo>
                  <a:lnTo>
                    <a:pt x="6286" y="8800"/>
                  </a:lnTo>
                  <a:lnTo>
                    <a:pt x="8171" y="6914"/>
                  </a:lnTo>
                  <a:lnTo>
                    <a:pt x="8171" y="4400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16" name="Google Shape;716;p1"/>
          <p:cNvGrpSpPr/>
          <p:nvPr/>
        </p:nvGrpSpPr>
        <p:grpSpPr>
          <a:xfrm>
            <a:off x="6496050" y="9244012"/>
            <a:ext cx="6350" cy="6350"/>
            <a:chOff x="6496754" y="9243715"/>
            <a:chExt cx="6350" cy="6350"/>
          </a:xfrm>
        </p:grpSpPr>
        <p:sp>
          <p:nvSpPr>
            <p:cNvPr id="717" name="Google Shape;717;p1"/>
            <p:cNvSpPr/>
            <p:nvPr/>
          </p:nvSpPr>
          <p:spPr>
            <a:xfrm>
              <a:off x="6496754" y="9243715"/>
              <a:ext cx="6350" cy="6350"/>
            </a:xfrm>
            <a:custGeom>
              <a:rect b="b" l="l" r="r" t="t"/>
              <a:pathLst>
                <a:path extrusionOk="0" h="6350" w="6350">
                  <a:moveTo>
                    <a:pt x="1885" y="6286"/>
                  </a:moveTo>
                  <a:lnTo>
                    <a:pt x="5028" y="6286"/>
                  </a:lnTo>
                  <a:lnTo>
                    <a:pt x="6286" y="5028"/>
                  </a:lnTo>
                  <a:lnTo>
                    <a:pt x="6286" y="3143"/>
                  </a:lnTo>
                  <a:lnTo>
                    <a:pt x="6286" y="1885"/>
                  </a:lnTo>
                  <a:lnTo>
                    <a:pt x="5028" y="0"/>
                  </a:lnTo>
                  <a:lnTo>
                    <a:pt x="1885" y="0"/>
                  </a:lnTo>
                  <a:lnTo>
                    <a:pt x="0" y="1885"/>
                  </a:lnTo>
                  <a:lnTo>
                    <a:pt x="0" y="5028"/>
                  </a:lnTo>
                  <a:lnTo>
                    <a:pt x="1885" y="6286"/>
                  </a:lnTo>
                  <a:close/>
                </a:path>
              </a:pathLst>
            </a:custGeom>
            <a:solidFill>
              <a:srgbClr val="A7400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8" name="Google Shape;718;p1"/>
            <p:cNvSpPr/>
            <p:nvPr/>
          </p:nvSpPr>
          <p:spPr>
            <a:xfrm>
              <a:off x="6496754" y="9243715"/>
              <a:ext cx="6350" cy="6350"/>
            </a:xfrm>
            <a:custGeom>
              <a:rect b="b" l="l" r="r" t="t"/>
              <a:pathLst>
                <a:path extrusionOk="0" h="6350" w="6350">
                  <a:moveTo>
                    <a:pt x="6286" y="3143"/>
                  </a:moveTo>
                  <a:lnTo>
                    <a:pt x="6286" y="1885"/>
                  </a:lnTo>
                  <a:lnTo>
                    <a:pt x="5028" y="0"/>
                  </a:lnTo>
                  <a:lnTo>
                    <a:pt x="3143" y="0"/>
                  </a:lnTo>
                  <a:lnTo>
                    <a:pt x="1885" y="0"/>
                  </a:lnTo>
                  <a:lnTo>
                    <a:pt x="0" y="1885"/>
                  </a:lnTo>
                  <a:lnTo>
                    <a:pt x="0" y="3143"/>
                  </a:lnTo>
                  <a:lnTo>
                    <a:pt x="0" y="5028"/>
                  </a:lnTo>
                  <a:lnTo>
                    <a:pt x="1885" y="6286"/>
                  </a:lnTo>
                  <a:lnTo>
                    <a:pt x="3143" y="6286"/>
                  </a:lnTo>
                  <a:lnTo>
                    <a:pt x="5028" y="6286"/>
                  </a:lnTo>
                  <a:lnTo>
                    <a:pt x="6286" y="5028"/>
                  </a:lnTo>
                  <a:lnTo>
                    <a:pt x="6286" y="3143"/>
                  </a:lnTo>
                  <a:close/>
                </a:path>
              </a:pathLst>
            </a:custGeom>
            <a:noFill/>
            <a:ln cap="flat" cmpd="sng" w="9525">
              <a:solidFill>
                <a:srgbClr val="332B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719" name="Google Shape;719;p1"/>
          <p:cNvPicPr preferRelativeResize="0"/>
          <p:nvPr/>
        </p:nvPicPr>
        <p:blipFill rotWithShape="1">
          <a:blip r:embed="rId46">
            <a:alphaModFix/>
          </a:blip>
          <a:srcRect b="0" l="0" r="0" t="0"/>
          <a:stretch/>
        </p:blipFill>
        <p:spPr>
          <a:xfrm>
            <a:off x="749300" y="965200"/>
            <a:ext cx="6102350" cy="1855787"/>
          </a:xfrm>
          <a:prstGeom prst="rect">
            <a:avLst/>
          </a:prstGeom>
          <a:noFill/>
          <a:ln>
            <a:noFill/>
          </a:ln>
        </p:spPr>
      </p:pic>
      <p:sp>
        <p:nvSpPr>
          <p:cNvPr id="720" name="Google Shape;720;p1"/>
          <p:cNvSpPr txBox="1"/>
          <p:nvPr>
            <p:ph type="title"/>
          </p:nvPr>
        </p:nvSpPr>
        <p:spPr>
          <a:xfrm>
            <a:off x="74600" y="4851763"/>
            <a:ext cx="6296100" cy="1246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2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000"/>
              <a:t>INFORMATICA E LAVORO</a:t>
            </a:r>
            <a:endParaRPr/>
          </a:p>
        </p:txBody>
      </p:sp>
      <p:sp>
        <p:nvSpPr>
          <p:cNvPr id="721" name="Google Shape;721;p1"/>
          <p:cNvSpPr txBox="1"/>
          <p:nvPr/>
        </p:nvSpPr>
        <p:spPr>
          <a:xfrm>
            <a:off x="583150" y="6151725"/>
            <a:ext cx="6764700" cy="4161000"/>
          </a:xfrm>
          <a:prstGeom prst="rect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4859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82"/>
              <a:buFont typeface="Arial"/>
              <a:buNone/>
            </a:pPr>
            <a:r>
              <a:rPr b="1" i="0" lang="en-US" sz="2100" u="none" cap="none" strike="noStrike">
                <a:solidFill>
                  <a:srgbClr val="F4F5FB"/>
                </a:solidFill>
                <a:latin typeface="Tahoma"/>
                <a:ea typeface="Tahoma"/>
                <a:cs typeface="Tahoma"/>
                <a:sym typeface="Tahoma"/>
              </a:rPr>
              <a:t>CLT presenta DIGITAL</a:t>
            </a:r>
            <a:r>
              <a:rPr b="1" lang="en-US" sz="2100">
                <a:solidFill>
                  <a:srgbClr val="F4F5FB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b="1" i="0" lang="en-US" sz="2100" u="none" cap="none" strike="noStrike">
                <a:solidFill>
                  <a:srgbClr val="F4F5FB"/>
                </a:solidFill>
                <a:latin typeface="Tahoma"/>
                <a:ea typeface="Tahoma"/>
                <a:cs typeface="Tahoma"/>
                <a:sym typeface="Tahoma"/>
              </a:rPr>
              <a:t>CORNER, un Progetto di Repubblica Digitale rivolto a disoccupati 34-50 anni che promuove percorsi personalizzati gratuiti di informatica e accompagnamento all’inserimento lavorativo di </a:t>
            </a:r>
            <a:endParaRPr b="1" i="0" sz="2100" u="none" cap="none" strike="noStrike">
              <a:solidFill>
                <a:srgbClr val="F4F5FB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14859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82"/>
              <a:buFont typeface="Arial"/>
              <a:buNone/>
            </a:pPr>
            <a:r>
              <a:rPr b="1" lang="en-US" sz="2100">
                <a:solidFill>
                  <a:srgbClr val="F4F5FB"/>
                </a:solidFill>
                <a:latin typeface="Tahoma"/>
                <a:ea typeface="Tahoma"/>
                <a:cs typeface="Tahoma"/>
                <a:sym typeface="Tahoma"/>
              </a:rPr>
              <a:t>ENGIM PIEMONTE ETS</a:t>
            </a:r>
            <a:endParaRPr b="1" sz="2100">
              <a:solidFill>
                <a:srgbClr val="F4F5FB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F4F5FB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b="1" lang="en-US" sz="1600">
                <a:solidFill>
                  <a:srgbClr val="F4F5FB"/>
                </a:solidFill>
                <a:latin typeface="Tahoma"/>
                <a:ea typeface="Tahoma"/>
                <a:cs typeface="Tahoma"/>
                <a:sym typeface="Tahoma"/>
              </a:rPr>
              <a:t>MARTEDI’ 10 </a:t>
            </a:r>
            <a:r>
              <a:rPr b="1" i="0" lang="en-US" sz="1600" u="none" cap="none" strike="noStrike">
                <a:solidFill>
                  <a:srgbClr val="F4F5FB"/>
                </a:solidFill>
                <a:latin typeface="Tahoma"/>
                <a:ea typeface="Tahoma"/>
                <a:cs typeface="Tahoma"/>
                <a:sym typeface="Tahoma"/>
              </a:rPr>
              <a:t>SETTEMBRE 2024 DALLE </a:t>
            </a:r>
            <a:r>
              <a:rPr b="1" lang="en-US" sz="1600">
                <a:solidFill>
                  <a:srgbClr val="F4F5FB"/>
                </a:solidFill>
                <a:latin typeface="Tahoma"/>
                <a:ea typeface="Tahoma"/>
                <a:cs typeface="Tahoma"/>
                <a:sym typeface="Tahoma"/>
              </a:rPr>
              <a:t>10.00 </a:t>
            </a:r>
            <a:r>
              <a:rPr b="1" i="0" lang="en-US" sz="1600" u="none" cap="none" strike="noStrike">
                <a:solidFill>
                  <a:srgbClr val="F4F5FB"/>
                </a:solidFill>
                <a:latin typeface="Tahoma"/>
                <a:ea typeface="Tahoma"/>
                <a:cs typeface="Tahoma"/>
                <a:sym typeface="Tahoma"/>
              </a:rPr>
              <a:t>ALLE 1</a:t>
            </a:r>
            <a:r>
              <a:rPr b="1" lang="en-US" sz="1600">
                <a:solidFill>
                  <a:srgbClr val="F4F5FB"/>
                </a:solidFill>
                <a:latin typeface="Tahoma"/>
                <a:ea typeface="Tahoma"/>
                <a:cs typeface="Tahoma"/>
                <a:sym typeface="Tahoma"/>
              </a:rPr>
              <a:t>1.30</a:t>
            </a:r>
            <a:endParaRPr b="1" i="0" sz="1600" u="none" cap="none" strike="noStrike">
              <a:solidFill>
                <a:srgbClr val="F4F5FB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5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highlight>
                <a:srgbClr val="FFFF00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F4F5FB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b="1" i="1" lang="en-US" sz="1600" u="none" cap="none" strike="noStrike">
                <a:solidFill>
                  <a:srgbClr val="F4F5FB"/>
                </a:solidFill>
                <a:latin typeface="Tahoma"/>
                <a:ea typeface="Tahoma"/>
                <a:cs typeface="Tahoma"/>
                <a:sym typeface="Tahoma"/>
              </a:rPr>
              <a:t>Via Braccini 2 Torino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1" sz="105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12700" marR="1833878" rtl="0" algn="l">
              <a:lnSpc>
                <a:spcPct val="1131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F4F5FB"/>
                </a:solidFill>
                <a:latin typeface="Verdana"/>
                <a:ea typeface="Verdana"/>
                <a:cs typeface="Verdana"/>
                <a:sym typeface="Verdana"/>
              </a:rPr>
              <a:t>Seminario gratuito</a:t>
            </a:r>
            <a:endParaRPr b="0" i="0" sz="1600" u="none" cap="none" strike="noStrike">
              <a:solidFill>
                <a:srgbClr val="F4F5FB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16"/>
              <a:buFont typeface="Noto Sans Symbols"/>
              <a:buNone/>
            </a:pPr>
            <a:r>
              <a:rPr b="1" i="0" lang="en-US" sz="1600" u="none" cap="none" strike="noStrike">
                <a:solidFill>
                  <a:srgbClr val="F4F5FB"/>
                </a:solidFill>
                <a:latin typeface="Verdana"/>
                <a:ea typeface="Verdana"/>
                <a:cs typeface="Verdana"/>
                <a:sym typeface="Verdana"/>
              </a:rPr>
              <a:t>Iscrizione obbligatoria: </a:t>
            </a:r>
            <a:r>
              <a:rPr b="0" i="0" lang="en-US" sz="1600" u="none" cap="none" strike="noStrike">
                <a:solidFill>
                  <a:srgbClr val="F4F5FB"/>
                </a:solidFill>
                <a:latin typeface="Verdana"/>
                <a:ea typeface="Verdana"/>
                <a:cs typeface="Verdana"/>
                <a:sym typeface="Verdana"/>
              </a:rPr>
              <a:t>invia una mail a </a:t>
            </a:r>
            <a:endParaRPr b="0" i="0" sz="1600" u="none" cap="none" strike="noStrike">
              <a:solidFill>
                <a:srgbClr val="F4F5FB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16"/>
              <a:buFont typeface="Noto Sans Symbols"/>
              <a:buNone/>
            </a:pPr>
            <a:r>
              <a:rPr b="0" i="0" lang="en-US" sz="1600" u="sng" cap="none" strike="noStrike">
                <a:solidFill>
                  <a:srgbClr val="F4F5FB"/>
                </a:solidFill>
                <a:latin typeface="Verdana"/>
                <a:ea typeface="Verdana"/>
                <a:cs typeface="Verdana"/>
                <a:sym typeface="Verdana"/>
                <a:hlinkClick r:id="rId4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centrolavorotorino@comune.torino.it</a:t>
            </a:r>
            <a:r>
              <a:rPr b="0" i="0" lang="en-US" sz="1600" u="none" cap="none" strike="noStrike">
                <a:solidFill>
                  <a:srgbClr val="F4F5FB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br>
              <a:rPr b="0" i="0" lang="en-US" sz="1600" u="none" cap="none" strike="noStrike">
                <a:solidFill>
                  <a:srgbClr val="F4F5FB"/>
                </a:solidFill>
                <a:latin typeface="Verdana"/>
                <a:ea typeface="Verdana"/>
                <a:cs typeface="Verdana"/>
                <a:sym typeface="Verdana"/>
              </a:rPr>
            </a:br>
            <a:endParaRPr b="0" i="0" sz="1600" u="none" cap="none" strike="noStrike">
              <a:solidFill>
                <a:srgbClr val="F4F5FB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722" name="Google Shape;722;p1"/>
          <p:cNvPicPr preferRelativeResize="0"/>
          <p:nvPr/>
        </p:nvPicPr>
        <p:blipFill rotWithShape="1">
          <a:blip r:embed="rId48">
            <a:alphaModFix/>
          </a:blip>
          <a:srcRect b="0" l="0" r="0" t="0"/>
          <a:stretch/>
        </p:blipFill>
        <p:spPr>
          <a:xfrm>
            <a:off x="257175" y="96837"/>
            <a:ext cx="809625" cy="803275"/>
          </a:xfrm>
          <a:prstGeom prst="rect">
            <a:avLst/>
          </a:prstGeom>
          <a:noFill/>
          <a:ln>
            <a:noFill/>
          </a:ln>
        </p:spPr>
      </p:pic>
      <p:sp>
        <p:nvSpPr>
          <p:cNvPr id="723" name="Google Shape;723;p1"/>
          <p:cNvSpPr txBox="1"/>
          <p:nvPr/>
        </p:nvSpPr>
        <p:spPr>
          <a:xfrm>
            <a:off x="3459162" y="10385425"/>
            <a:ext cx="3930650" cy="219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635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1" i="0" lang="en-US" sz="1400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  <a:hlinkClick r:id="rId4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www.comune.torino.it/centrolavorotorino</a:t>
            </a:r>
            <a:endParaRPr/>
          </a:p>
        </p:txBody>
      </p:sp>
      <p:pic>
        <p:nvPicPr>
          <p:cNvPr descr="Computer logo Stock Photos, Royalty Free Computer logo Images |  Depositphotos" id="724" name="Google Shape;724;p1"/>
          <p:cNvPicPr preferRelativeResize="0"/>
          <p:nvPr/>
        </p:nvPicPr>
        <p:blipFill rotWithShape="1">
          <a:blip r:embed="rId50">
            <a:alphaModFix/>
          </a:blip>
          <a:srcRect b="10920" l="6437" r="6506" t="0"/>
          <a:stretch/>
        </p:blipFill>
        <p:spPr>
          <a:xfrm>
            <a:off x="4632325" y="2994025"/>
            <a:ext cx="2017712" cy="22272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2023-11-06T11:40:49Z</dcterms:created>
  <dc:creator>Giovanni Scalia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3" name="Created">
    <vt:filetime>2023-11-06T00:00:00Z</vt:filetime>
  </property>
  <property fmtid="{D5CDD505-2E9C-101B-9397-08002B2CF9AE}" pid="4" name="Creator">
    <vt:lpstr>Canva</vt:lpstr>
  </property>
  <property fmtid="{D5CDD505-2E9C-101B-9397-08002B2CF9AE}" pid="5" name="LastSaved">
    <vt:filetime>2023-11-06T00:00:00Z</vt:filetime>
  </property>
</Properties>
</file>